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2"/>
  </p:notesMasterIdLst>
  <p:sldIdLst>
    <p:sldId id="307" r:id="rId2"/>
    <p:sldId id="347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19" r:id="rId11"/>
  </p:sldIdLst>
  <p:sldSz cx="12192000" cy="6858000"/>
  <p:notesSz cx="6858000" cy="9144000"/>
  <p:custDataLst>
    <p:tags r:id="rId13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11" pos="1912" userDrawn="1">
          <p15:clr>
            <a:srgbClr val="A4A3A4"/>
          </p15:clr>
        </p15:guide>
        <p15:guide id="12" orient="horz" pos="252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F4F"/>
    <a:srgbClr val="CC4E3D"/>
    <a:srgbClr val="F5AE3B"/>
    <a:srgbClr val="A9C370"/>
    <a:srgbClr val="1AAD96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533" autoAdjust="0"/>
  </p:normalViewPr>
  <p:slideViewPr>
    <p:cSldViewPr snapToGrid="0" showGuides="1">
      <p:cViewPr varScale="1">
        <p:scale>
          <a:sx n="84" d="100"/>
          <a:sy n="84" d="100"/>
        </p:scale>
        <p:origin x="86" y="154"/>
      </p:cViewPr>
      <p:guideLst>
        <p:guide orient="horz" pos="2137"/>
        <p:guide pos="3840"/>
        <p:guide pos="1912"/>
        <p:guide orient="horz" pos="25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7FA05-4006-42E6-8756-290693261E69}" type="datetimeFigureOut">
              <a:rPr lang="th-TH" smtClean="0"/>
              <a:t>27/11/64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6F8F0-E8E1-4A4D-9C05-3C52164EEF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652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Font:</a:t>
            </a:r>
          </a:p>
          <a:p>
            <a:r>
              <a:rPr lang="en-US" dirty="0"/>
              <a:t>Myriad Pro </a:t>
            </a:r>
            <a:r>
              <a:rPr lang="en-US" dirty="0" err="1"/>
              <a:t>cond</a:t>
            </a:r>
            <a:r>
              <a:rPr lang="en-US" dirty="0"/>
              <a:t>: http://www.fontpalace.com/font-details/MyriadPro-Cond/</a:t>
            </a:r>
          </a:p>
          <a:p>
            <a:r>
              <a:rPr lang="en-US" dirty="0" err="1"/>
              <a:t>Dustismo</a:t>
            </a:r>
            <a:r>
              <a:rPr lang="en-US" dirty="0"/>
              <a:t>: http://www.fontsquirrel.com/fonts/list/find_fonts/200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6F8F0-E8E1-4A4D-9C05-3C52164EEF0F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4467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https://www.flickr.com/photos/62382074@N06/8679324127</a:t>
            </a:r>
          </a:p>
          <a:p>
            <a:endParaRPr lang="en-US" dirty="0"/>
          </a:p>
          <a:p>
            <a:r>
              <a:rPr lang="en-US" dirty="0"/>
              <a:t>Coffee = http://thenounproject.com/term/coffee/115111/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D6F8F0-E8E1-4A4D-9C05-3C52164EEF0F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7768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6F8F0-E8E1-4A4D-9C05-3C52164EEF0F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2915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D6F8F0-E8E1-4A4D-9C05-3C52164EEF0F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40453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D6F8F0-E8E1-4A4D-9C05-3C52164EEF0F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567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D6F8F0-E8E1-4A4D-9C05-3C52164EEF0F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37708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D6F8F0-E8E1-4A4D-9C05-3C52164EEF0F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35702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D6F8F0-E8E1-4A4D-9C05-3C52164EEF0F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88949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D6F8F0-E8E1-4A4D-9C05-3C52164EEF0F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36224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D6F8F0-E8E1-4A4D-9C05-3C52164EEF0F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08140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6040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ivider Ligh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/>
          </a:p>
        </p:txBody>
      </p:sp>
    </p:spTree>
    <p:extLst>
      <p:ext uri="{BB962C8B-B14F-4D97-AF65-F5344CB8AC3E}">
        <p14:creationId xmlns:p14="http://schemas.microsoft.com/office/powerpoint/2010/main" val="232384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ght green Divider half righ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15352" y="0"/>
            <a:ext cx="60766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15352" cy="6858000"/>
          </a:xfr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4545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Divider half righ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15352" y="0"/>
            <a:ext cx="6076648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15352" cy="6858000"/>
          </a:xfr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3287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rple Divider half righ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15352" y="0"/>
            <a:ext cx="6076648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15352" cy="6858000"/>
          </a:xfr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5932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295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lide Divider half righ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115352" y="0"/>
            <a:ext cx="6076648" cy="6858000"/>
          </a:xfr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919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1499507"/>
            <a:ext cx="10693400" cy="45441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Marketing Plan for The seller</a:t>
            </a:r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56FA-5482-4250-A075-AA25C02F6A3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6066133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pos="438" userDrawn="1">
          <p15:clr>
            <a:srgbClr val="FBAE40"/>
          </p15:clr>
        </p15:guide>
        <p15:guide id="4" pos="717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1263" y="1499050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5263" y="1499050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Marketing Plan for The seller</a:t>
            </a:r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56FA-5482-4250-A075-AA25C02F6A3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8506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Marketing Plan for The seller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56FA-5482-4250-A075-AA25C02F6A3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9931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Marketing Plan for The seller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56FA-5482-4250-A075-AA25C02F6A3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619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485218"/>
            <a:ext cx="5158316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364378"/>
            <a:ext cx="5158316" cy="3825286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 lang="en-US" sz="1400" dirty="0" smtClean="0">
                <a:solidFill>
                  <a:schemeClr val="accent1"/>
                </a:solidFill>
              </a:defRPr>
            </a:lvl1pPr>
            <a:lvl2pPr marL="628650" indent="-171450">
              <a:buClr>
                <a:schemeClr val="accent1"/>
              </a:buClr>
              <a:buFont typeface="Arial" panose="020B0604020202020204" pitchFamily="34" charset="0"/>
              <a:buChar char="•"/>
              <a:defRPr lang="en-US" sz="1200" dirty="0" smtClean="0">
                <a:solidFill>
                  <a:schemeClr val="accent1"/>
                </a:solidFill>
              </a:defRPr>
            </a:lvl2pPr>
            <a:lvl3pPr marL="1085850" indent="-171450">
              <a:buClr>
                <a:schemeClr val="accent1"/>
              </a:buClr>
              <a:buFont typeface="Arial" panose="020B0604020202020204" pitchFamily="34" charset="0"/>
              <a:buChar char="•"/>
              <a:defRPr lang="en-US" sz="1100" dirty="0" smtClean="0">
                <a:solidFill>
                  <a:schemeClr val="accent1"/>
                </a:solidFill>
              </a:defRPr>
            </a:lvl3pPr>
            <a:lvl4pPr marL="1543050" indent="-171450">
              <a:buClr>
                <a:schemeClr val="accent1"/>
              </a:buClr>
              <a:buFont typeface="Arial" panose="020B0604020202020204" pitchFamily="34" charset="0"/>
              <a:buChar char="•"/>
              <a:defRPr lang="en-US" sz="1050" dirty="0" smtClean="0">
                <a:solidFill>
                  <a:schemeClr val="accent1"/>
                </a:solidFill>
              </a:defRPr>
            </a:lvl4pPr>
            <a:lvl5pPr marL="2000250" indent="-171450">
              <a:buClr>
                <a:schemeClr val="accent1"/>
              </a:buClr>
              <a:buFont typeface="Arial" panose="020B0604020202020204" pitchFamily="34" charset="0"/>
              <a:buChar char="•"/>
              <a:defRPr lang="th-TH" sz="1050" dirty="0">
                <a:solidFill>
                  <a:schemeClr val="accent1"/>
                </a:solidFill>
              </a:defRPr>
            </a:lvl5pPr>
          </a:lstStyle>
          <a:p>
            <a:pPr lvl="0">
              <a:buClr>
                <a:schemeClr val="accent3"/>
              </a:buClr>
            </a:pPr>
            <a:r>
              <a:rPr lang="en-US" dirty="0"/>
              <a:t>Click to edit Master text styles</a:t>
            </a:r>
          </a:p>
          <a:p>
            <a:pPr lvl="1">
              <a:buClr>
                <a:schemeClr val="accent3"/>
              </a:buClr>
            </a:pPr>
            <a:r>
              <a:rPr lang="en-US" dirty="0"/>
              <a:t>Second level</a:t>
            </a:r>
          </a:p>
          <a:p>
            <a:pPr lvl="2">
              <a:buClr>
                <a:schemeClr val="accent3"/>
              </a:buClr>
            </a:pPr>
            <a:r>
              <a:rPr lang="en-US" dirty="0"/>
              <a:t>Third level</a:t>
            </a:r>
          </a:p>
          <a:p>
            <a:pPr lvl="3">
              <a:buClr>
                <a:schemeClr val="accent3"/>
              </a:buClr>
            </a:pPr>
            <a:r>
              <a:rPr lang="en-US" dirty="0"/>
              <a:t>Fourth level</a:t>
            </a:r>
          </a:p>
          <a:p>
            <a:pPr lvl="4">
              <a:buClr>
                <a:schemeClr val="accent3"/>
              </a:buClr>
            </a:pPr>
            <a:r>
              <a:rPr lang="en-US" dirty="0"/>
              <a:t>Fifth level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85218"/>
            <a:ext cx="5183717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64378"/>
            <a:ext cx="5183717" cy="3825286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1"/>
              </a:buClr>
              <a:defRPr lang="en-US" sz="1400" smtClean="0"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 lang="en-US" sz="1200" smtClean="0">
                <a:solidFill>
                  <a:schemeClr val="accent1"/>
                </a:solidFill>
              </a:defRPr>
            </a:lvl2pPr>
            <a:lvl3pPr>
              <a:buClr>
                <a:schemeClr val="accent1"/>
              </a:buClr>
              <a:defRPr lang="en-US" sz="1100" smtClean="0">
                <a:solidFill>
                  <a:schemeClr val="accent1"/>
                </a:solidFill>
              </a:defRPr>
            </a:lvl3pPr>
            <a:lvl4pPr>
              <a:buClr>
                <a:schemeClr val="accent1"/>
              </a:buClr>
              <a:defRPr lang="en-US" sz="1050" smtClean="0">
                <a:solidFill>
                  <a:schemeClr val="accent1"/>
                </a:solidFill>
              </a:defRPr>
            </a:lvl4pPr>
            <a:lvl5pPr>
              <a:buClr>
                <a:schemeClr val="accent1"/>
              </a:buClr>
              <a:defRPr lang="th-TH" sz="1050">
                <a:solidFill>
                  <a:schemeClr val="accent1"/>
                </a:solidFill>
              </a:defRPr>
            </a:lvl5pPr>
          </a:lstStyle>
          <a:p>
            <a:pPr lvl="0">
              <a:buClr>
                <a:schemeClr val="accent3"/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accent3"/>
              </a:buClr>
            </a:pPr>
            <a:r>
              <a:rPr lang="en-US"/>
              <a:t>Second level</a:t>
            </a:r>
          </a:p>
          <a:p>
            <a:pPr lvl="2">
              <a:buClr>
                <a:schemeClr val="accent3"/>
              </a:buClr>
            </a:pPr>
            <a:r>
              <a:rPr lang="en-US"/>
              <a:t>Third level</a:t>
            </a:r>
          </a:p>
          <a:p>
            <a:pPr lvl="3">
              <a:buClr>
                <a:schemeClr val="accent3"/>
              </a:buClr>
            </a:pPr>
            <a:r>
              <a:rPr lang="en-US"/>
              <a:t>Fourth level</a:t>
            </a:r>
          </a:p>
          <a:p>
            <a:pPr lvl="4">
              <a:buClr>
                <a:schemeClr val="accent3"/>
              </a:buClr>
            </a:pPr>
            <a:r>
              <a:rPr lang="en-US"/>
              <a:t>Fifth level</a:t>
            </a:r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Marketing Plan for The seller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7E8B4-50A7-43EF-9891-FF7F11C80BEE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100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reen Divider half lef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6076648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/>
          </a:p>
        </p:txBody>
      </p:sp>
      <p:sp>
        <p:nvSpPr>
          <p:cNvPr id="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76649" y="0"/>
            <a:ext cx="6115353" cy="6858000"/>
          </a:xfr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018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Divider half lef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607664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76649" y="0"/>
            <a:ext cx="6115353" cy="6858000"/>
          </a:xfr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29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ivi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/>
          </a:p>
        </p:txBody>
      </p:sp>
    </p:spTree>
    <p:extLst>
      <p:ext uri="{BB962C8B-B14F-4D97-AF65-F5344CB8AC3E}">
        <p14:creationId xmlns:p14="http://schemas.microsoft.com/office/powerpoint/2010/main" val="277467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www.mbsunu.com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838" y="1499507"/>
            <a:ext cx="10801350" cy="4544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43188" y="6461579"/>
            <a:ext cx="2823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Marketing Plan for The seller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5758" y="6466704"/>
            <a:ext cx="3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th-TH" sz="1800" b="1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A956FA-5482-4250-A075-AA25C02F6A36}" type="slidenum">
              <a:rPr lang="th-TH" smtClean="0"/>
              <a:pPr/>
              <a:t>‹#›</a:t>
            </a:fld>
            <a:endParaRPr lang="th-TH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706172" y="6496586"/>
            <a:ext cx="0" cy="2720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0" y="6310313"/>
            <a:ext cx="12192000" cy="72000"/>
            <a:chOff x="0" y="6310313"/>
            <a:chExt cx="9283708" cy="72000"/>
          </a:xfrm>
        </p:grpSpPr>
        <p:sp>
          <p:nvSpPr>
            <p:cNvPr id="9" name="Rectangle 8"/>
            <p:cNvSpPr/>
            <p:nvPr/>
          </p:nvSpPr>
          <p:spPr>
            <a:xfrm>
              <a:off x="0" y="6310313"/>
              <a:ext cx="2412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52010" y="6310313"/>
              <a:ext cx="2412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04020" y="6310313"/>
              <a:ext cx="2412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56031" y="6310313"/>
              <a:ext cx="1927677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00"/>
            </a:p>
          </p:txBody>
        </p:sp>
      </p:grpSp>
      <p:sp>
        <p:nvSpPr>
          <p:cNvPr id="20" name="Footer Placeholder 4">
            <a:hlinkClick r:id="rId17"/>
          </p:cNvPr>
          <p:cNvSpPr txBox="1">
            <a:spLocks/>
          </p:cNvSpPr>
          <p:nvPr userDrawn="1"/>
        </p:nvSpPr>
        <p:spPr>
          <a:xfrm>
            <a:off x="452155" y="6415020"/>
            <a:ext cx="1592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h-TH"/>
            </a:defPPr>
            <a:lvl1pPr marL="0" algn="ctr" defTabSz="914400" rtl="0" eaLnBrk="1" latinLnBrk="0" hangingPunct="1">
              <a:defRPr sz="11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defTabSz="914400" rtl="0" eaLnBrk="1" latinLnBrk="0" hangingPunct="1"/>
            <a:r>
              <a:rPr lang="tr-TR" sz="1600" b="0" kern="12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tr-TR" sz="1600" b="0" kern="12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mbsunu.com</a:t>
            </a:r>
            <a:endParaRPr lang="th-TH" sz="1600" b="0" kern="12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1" name="Group 4"/>
          <p:cNvGrpSpPr>
            <a:grpSpLocks noChangeAspect="1"/>
          </p:cNvGrpSpPr>
          <p:nvPr userDrawn="1"/>
        </p:nvGrpSpPr>
        <p:grpSpPr bwMode="auto">
          <a:xfrm>
            <a:off x="149943" y="6452663"/>
            <a:ext cx="291382" cy="327482"/>
            <a:chOff x="4062" y="944"/>
            <a:chExt cx="565" cy="635"/>
          </a:xfrm>
          <a:solidFill>
            <a:schemeClr val="accent1"/>
          </a:solidFill>
        </p:grpSpPr>
        <p:sp>
          <p:nvSpPr>
            <p:cNvPr id="22" name="Freeform 5"/>
            <p:cNvSpPr>
              <a:spLocks noEditPoints="1"/>
            </p:cNvSpPr>
            <p:nvPr/>
          </p:nvSpPr>
          <p:spPr bwMode="auto">
            <a:xfrm>
              <a:off x="4062" y="944"/>
              <a:ext cx="565" cy="635"/>
            </a:xfrm>
            <a:custGeom>
              <a:avLst/>
              <a:gdLst>
                <a:gd name="T0" fmla="*/ 2487 w 2488"/>
                <a:gd name="T1" fmla="*/ 632 h 2803"/>
                <a:gd name="T2" fmla="*/ 2484 w 2488"/>
                <a:gd name="T3" fmla="*/ 620 h 2803"/>
                <a:gd name="T4" fmla="*/ 2479 w 2488"/>
                <a:gd name="T5" fmla="*/ 608 h 2803"/>
                <a:gd name="T6" fmla="*/ 2475 w 2488"/>
                <a:gd name="T7" fmla="*/ 600 h 2803"/>
                <a:gd name="T8" fmla="*/ 2468 w 2488"/>
                <a:gd name="T9" fmla="*/ 590 h 2803"/>
                <a:gd name="T10" fmla="*/ 2459 w 2488"/>
                <a:gd name="T11" fmla="*/ 581 h 2803"/>
                <a:gd name="T12" fmla="*/ 2450 w 2488"/>
                <a:gd name="T13" fmla="*/ 574 h 2803"/>
                <a:gd name="T14" fmla="*/ 2439 w 2488"/>
                <a:gd name="T15" fmla="*/ 567 h 2803"/>
                <a:gd name="T16" fmla="*/ 1281 w 2488"/>
                <a:gd name="T17" fmla="*/ 11 h 2803"/>
                <a:gd name="T18" fmla="*/ 49 w 2488"/>
                <a:gd name="T19" fmla="*/ 567 h 2803"/>
                <a:gd name="T20" fmla="*/ 39 w 2488"/>
                <a:gd name="T21" fmla="*/ 573 h 2803"/>
                <a:gd name="T22" fmla="*/ 30 w 2488"/>
                <a:gd name="T23" fmla="*/ 580 h 2803"/>
                <a:gd name="T24" fmla="*/ 20 w 2488"/>
                <a:gd name="T25" fmla="*/ 589 h 2803"/>
                <a:gd name="T26" fmla="*/ 14 w 2488"/>
                <a:gd name="T27" fmla="*/ 598 h 2803"/>
                <a:gd name="T28" fmla="*/ 11 w 2488"/>
                <a:gd name="T29" fmla="*/ 603 h 2803"/>
                <a:gd name="T30" fmla="*/ 7 w 2488"/>
                <a:gd name="T31" fmla="*/ 610 h 2803"/>
                <a:gd name="T32" fmla="*/ 3 w 2488"/>
                <a:gd name="T33" fmla="*/ 622 h 2803"/>
                <a:gd name="T34" fmla="*/ 0 w 2488"/>
                <a:gd name="T35" fmla="*/ 634 h 2803"/>
                <a:gd name="T36" fmla="*/ 0 w 2488"/>
                <a:gd name="T37" fmla="*/ 645 h 2803"/>
                <a:gd name="T38" fmla="*/ 44 w 2488"/>
                <a:gd name="T39" fmla="*/ 2151 h 2803"/>
                <a:gd name="T40" fmla="*/ 1244 w 2488"/>
                <a:gd name="T41" fmla="*/ 2803 h 2803"/>
                <a:gd name="T42" fmla="*/ 2443 w 2488"/>
                <a:gd name="T43" fmla="*/ 2151 h 2803"/>
                <a:gd name="T44" fmla="*/ 2488 w 2488"/>
                <a:gd name="T45" fmla="*/ 645 h 2803"/>
                <a:gd name="T46" fmla="*/ 2487 w 2488"/>
                <a:gd name="T47" fmla="*/ 634 h 2803"/>
                <a:gd name="T48" fmla="*/ 174 w 2488"/>
                <a:gd name="T49" fmla="*/ 2024 h 2803"/>
                <a:gd name="T50" fmla="*/ 741 w 2488"/>
                <a:gd name="T51" fmla="*/ 1108 h 2803"/>
                <a:gd name="T52" fmla="*/ 859 w 2488"/>
                <a:gd name="T53" fmla="*/ 1074 h 2803"/>
                <a:gd name="T54" fmla="*/ 276 w 2488"/>
                <a:gd name="T55" fmla="*/ 651 h 2803"/>
                <a:gd name="T56" fmla="*/ 2211 w 2488"/>
                <a:gd name="T57" fmla="*/ 651 h 2803"/>
                <a:gd name="T58" fmla="*/ 1628 w 2488"/>
                <a:gd name="T59" fmla="*/ 1074 h 2803"/>
                <a:gd name="T60" fmla="*/ 1746 w 2488"/>
                <a:gd name="T61" fmla="*/ 1108 h 2803"/>
                <a:gd name="T62" fmla="*/ 2314 w 2488"/>
                <a:gd name="T63" fmla="*/ 2024 h 2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88" h="2803">
                  <a:moveTo>
                    <a:pt x="2487" y="634"/>
                  </a:moveTo>
                  <a:cubicBezTo>
                    <a:pt x="2487" y="633"/>
                    <a:pt x="2487" y="632"/>
                    <a:pt x="2487" y="632"/>
                  </a:cubicBezTo>
                  <a:cubicBezTo>
                    <a:pt x="2486" y="628"/>
                    <a:pt x="2485" y="625"/>
                    <a:pt x="2484" y="622"/>
                  </a:cubicBezTo>
                  <a:cubicBezTo>
                    <a:pt x="2484" y="622"/>
                    <a:pt x="2484" y="621"/>
                    <a:pt x="2484" y="620"/>
                  </a:cubicBezTo>
                  <a:cubicBezTo>
                    <a:pt x="2483" y="617"/>
                    <a:pt x="2482" y="614"/>
                    <a:pt x="2480" y="610"/>
                  </a:cubicBezTo>
                  <a:cubicBezTo>
                    <a:pt x="2480" y="609"/>
                    <a:pt x="2480" y="609"/>
                    <a:pt x="2479" y="608"/>
                  </a:cubicBezTo>
                  <a:cubicBezTo>
                    <a:pt x="2478" y="606"/>
                    <a:pt x="2478" y="605"/>
                    <a:pt x="2477" y="603"/>
                  </a:cubicBezTo>
                  <a:cubicBezTo>
                    <a:pt x="2476" y="602"/>
                    <a:pt x="2476" y="601"/>
                    <a:pt x="2475" y="600"/>
                  </a:cubicBezTo>
                  <a:cubicBezTo>
                    <a:pt x="2475" y="600"/>
                    <a:pt x="2474" y="599"/>
                    <a:pt x="2473" y="598"/>
                  </a:cubicBezTo>
                  <a:cubicBezTo>
                    <a:pt x="2472" y="595"/>
                    <a:pt x="2470" y="592"/>
                    <a:pt x="2468" y="590"/>
                  </a:cubicBezTo>
                  <a:cubicBezTo>
                    <a:pt x="2467" y="590"/>
                    <a:pt x="2467" y="589"/>
                    <a:pt x="2467" y="589"/>
                  </a:cubicBezTo>
                  <a:cubicBezTo>
                    <a:pt x="2465" y="586"/>
                    <a:pt x="2462" y="584"/>
                    <a:pt x="2459" y="581"/>
                  </a:cubicBezTo>
                  <a:cubicBezTo>
                    <a:pt x="2459" y="581"/>
                    <a:pt x="2458" y="580"/>
                    <a:pt x="2458" y="580"/>
                  </a:cubicBezTo>
                  <a:cubicBezTo>
                    <a:pt x="2455" y="578"/>
                    <a:pt x="2453" y="576"/>
                    <a:pt x="2450" y="574"/>
                  </a:cubicBezTo>
                  <a:cubicBezTo>
                    <a:pt x="2450" y="574"/>
                    <a:pt x="2449" y="573"/>
                    <a:pt x="2449" y="573"/>
                  </a:cubicBezTo>
                  <a:cubicBezTo>
                    <a:pt x="2446" y="571"/>
                    <a:pt x="2442" y="569"/>
                    <a:pt x="2439" y="567"/>
                  </a:cubicBezTo>
                  <a:lnTo>
                    <a:pt x="2438" y="567"/>
                  </a:lnTo>
                  <a:lnTo>
                    <a:pt x="1281" y="11"/>
                  </a:lnTo>
                  <a:cubicBezTo>
                    <a:pt x="1258" y="0"/>
                    <a:pt x="1230" y="0"/>
                    <a:pt x="1206" y="11"/>
                  </a:cubicBezTo>
                  <a:lnTo>
                    <a:pt x="49" y="567"/>
                  </a:lnTo>
                  <a:cubicBezTo>
                    <a:pt x="49" y="567"/>
                    <a:pt x="49" y="567"/>
                    <a:pt x="48" y="567"/>
                  </a:cubicBezTo>
                  <a:cubicBezTo>
                    <a:pt x="45" y="569"/>
                    <a:pt x="42" y="571"/>
                    <a:pt x="39" y="573"/>
                  </a:cubicBezTo>
                  <a:cubicBezTo>
                    <a:pt x="38" y="573"/>
                    <a:pt x="38" y="574"/>
                    <a:pt x="37" y="574"/>
                  </a:cubicBezTo>
                  <a:cubicBezTo>
                    <a:pt x="35" y="576"/>
                    <a:pt x="32" y="578"/>
                    <a:pt x="30" y="580"/>
                  </a:cubicBezTo>
                  <a:cubicBezTo>
                    <a:pt x="29" y="580"/>
                    <a:pt x="29" y="581"/>
                    <a:pt x="28" y="581"/>
                  </a:cubicBezTo>
                  <a:cubicBezTo>
                    <a:pt x="25" y="584"/>
                    <a:pt x="23" y="586"/>
                    <a:pt x="20" y="589"/>
                  </a:cubicBezTo>
                  <a:cubicBezTo>
                    <a:pt x="20" y="589"/>
                    <a:pt x="20" y="590"/>
                    <a:pt x="20" y="590"/>
                  </a:cubicBezTo>
                  <a:cubicBezTo>
                    <a:pt x="18" y="592"/>
                    <a:pt x="16" y="595"/>
                    <a:pt x="14" y="598"/>
                  </a:cubicBezTo>
                  <a:cubicBezTo>
                    <a:pt x="13" y="599"/>
                    <a:pt x="13" y="600"/>
                    <a:pt x="12" y="601"/>
                  </a:cubicBezTo>
                  <a:cubicBezTo>
                    <a:pt x="12" y="601"/>
                    <a:pt x="11" y="602"/>
                    <a:pt x="11" y="603"/>
                  </a:cubicBezTo>
                  <a:cubicBezTo>
                    <a:pt x="10" y="605"/>
                    <a:pt x="9" y="606"/>
                    <a:pt x="8" y="608"/>
                  </a:cubicBezTo>
                  <a:cubicBezTo>
                    <a:pt x="8" y="609"/>
                    <a:pt x="7" y="609"/>
                    <a:pt x="7" y="610"/>
                  </a:cubicBezTo>
                  <a:cubicBezTo>
                    <a:pt x="6" y="614"/>
                    <a:pt x="4" y="617"/>
                    <a:pt x="3" y="620"/>
                  </a:cubicBezTo>
                  <a:cubicBezTo>
                    <a:pt x="3" y="621"/>
                    <a:pt x="3" y="622"/>
                    <a:pt x="3" y="622"/>
                  </a:cubicBezTo>
                  <a:cubicBezTo>
                    <a:pt x="2" y="625"/>
                    <a:pt x="1" y="628"/>
                    <a:pt x="1" y="632"/>
                  </a:cubicBezTo>
                  <a:cubicBezTo>
                    <a:pt x="1" y="632"/>
                    <a:pt x="1" y="633"/>
                    <a:pt x="0" y="634"/>
                  </a:cubicBezTo>
                  <a:cubicBezTo>
                    <a:pt x="0" y="638"/>
                    <a:pt x="0" y="641"/>
                    <a:pt x="0" y="645"/>
                  </a:cubicBezTo>
                  <a:lnTo>
                    <a:pt x="0" y="645"/>
                  </a:lnTo>
                  <a:lnTo>
                    <a:pt x="0" y="2075"/>
                  </a:lnTo>
                  <a:cubicBezTo>
                    <a:pt x="0" y="2106"/>
                    <a:pt x="17" y="2135"/>
                    <a:pt x="44" y="2151"/>
                  </a:cubicBezTo>
                  <a:lnTo>
                    <a:pt x="1201" y="2792"/>
                  </a:lnTo>
                  <a:cubicBezTo>
                    <a:pt x="1215" y="2800"/>
                    <a:pt x="1229" y="2803"/>
                    <a:pt x="1244" y="2803"/>
                  </a:cubicBezTo>
                  <a:cubicBezTo>
                    <a:pt x="1258" y="2803"/>
                    <a:pt x="1273" y="2800"/>
                    <a:pt x="1286" y="2792"/>
                  </a:cubicBezTo>
                  <a:lnTo>
                    <a:pt x="2443" y="2151"/>
                  </a:lnTo>
                  <a:cubicBezTo>
                    <a:pt x="2471" y="2135"/>
                    <a:pt x="2488" y="2106"/>
                    <a:pt x="2488" y="2075"/>
                  </a:cubicBezTo>
                  <a:lnTo>
                    <a:pt x="2488" y="645"/>
                  </a:lnTo>
                  <a:lnTo>
                    <a:pt x="2488" y="645"/>
                  </a:lnTo>
                  <a:cubicBezTo>
                    <a:pt x="2488" y="641"/>
                    <a:pt x="2487" y="638"/>
                    <a:pt x="2487" y="634"/>
                  </a:cubicBezTo>
                  <a:close/>
                  <a:moveTo>
                    <a:pt x="1244" y="2617"/>
                  </a:moveTo>
                  <a:lnTo>
                    <a:pt x="174" y="2024"/>
                  </a:lnTo>
                  <a:lnTo>
                    <a:pt x="174" y="793"/>
                  </a:lnTo>
                  <a:lnTo>
                    <a:pt x="741" y="1108"/>
                  </a:lnTo>
                  <a:cubicBezTo>
                    <a:pt x="755" y="1115"/>
                    <a:pt x="769" y="1119"/>
                    <a:pt x="783" y="1119"/>
                  </a:cubicBezTo>
                  <a:cubicBezTo>
                    <a:pt x="814" y="1119"/>
                    <a:pt x="844" y="1103"/>
                    <a:pt x="859" y="1074"/>
                  </a:cubicBezTo>
                  <a:cubicBezTo>
                    <a:pt x="883" y="1032"/>
                    <a:pt x="868" y="979"/>
                    <a:pt x="826" y="956"/>
                  </a:cubicBezTo>
                  <a:lnTo>
                    <a:pt x="276" y="651"/>
                  </a:lnTo>
                  <a:lnTo>
                    <a:pt x="1244" y="186"/>
                  </a:lnTo>
                  <a:lnTo>
                    <a:pt x="2211" y="651"/>
                  </a:lnTo>
                  <a:lnTo>
                    <a:pt x="1662" y="956"/>
                  </a:lnTo>
                  <a:cubicBezTo>
                    <a:pt x="1620" y="979"/>
                    <a:pt x="1605" y="1032"/>
                    <a:pt x="1628" y="1074"/>
                  </a:cubicBezTo>
                  <a:cubicBezTo>
                    <a:pt x="1644" y="1103"/>
                    <a:pt x="1673" y="1119"/>
                    <a:pt x="1704" y="1119"/>
                  </a:cubicBezTo>
                  <a:cubicBezTo>
                    <a:pt x="1718" y="1119"/>
                    <a:pt x="1733" y="1115"/>
                    <a:pt x="1746" y="1108"/>
                  </a:cubicBezTo>
                  <a:lnTo>
                    <a:pt x="2314" y="793"/>
                  </a:lnTo>
                  <a:lnTo>
                    <a:pt x="2314" y="2024"/>
                  </a:lnTo>
                  <a:lnTo>
                    <a:pt x="1244" y="26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4269" y="1263"/>
              <a:ext cx="152" cy="248"/>
            </a:xfrm>
            <a:custGeom>
              <a:avLst/>
              <a:gdLst>
                <a:gd name="T0" fmla="*/ 422 w 670"/>
                <a:gd name="T1" fmla="*/ 14 h 1098"/>
                <a:gd name="T2" fmla="*/ 401 w 670"/>
                <a:gd name="T3" fmla="*/ 3 h 1098"/>
                <a:gd name="T4" fmla="*/ 267 w 670"/>
                <a:gd name="T5" fmla="*/ 2 h 1098"/>
                <a:gd name="T6" fmla="*/ 246 w 670"/>
                <a:gd name="T7" fmla="*/ 14 h 1098"/>
                <a:gd name="T8" fmla="*/ 2 w 670"/>
                <a:gd name="T9" fmla="*/ 795 h 1098"/>
                <a:gd name="T10" fmla="*/ 7 w 670"/>
                <a:gd name="T11" fmla="*/ 813 h 1098"/>
                <a:gd name="T12" fmla="*/ 323 w 670"/>
                <a:gd name="T13" fmla="*/ 1093 h 1098"/>
                <a:gd name="T14" fmla="*/ 334 w 670"/>
                <a:gd name="T15" fmla="*/ 1098 h 1098"/>
                <a:gd name="T16" fmla="*/ 346 w 670"/>
                <a:gd name="T17" fmla="*/ 1093 h 1098"/>
                <a:gd name="T18" fmla="*/ 662 w 670"/>
                <a:gd name="T19" fmla="*/ 813 h 1098"/>
                <a:gd name="T20" fmla="*/ 667 w 670"/>
                <a:gd name="T21" fmla="*/ 795 h 1098"/>
                <a:gd name="T22" fmla="*/ 422 w 670"/>
                <a:gd name="T23" fmla="*/ 14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0" h="1098">
                  <a:moveTo>
                    <a:pt x="422" y="14"/>
                  </a:moveTo>
                  <a:cubicBezTo>
                    <a:pt x="419" y="5"/>
                    <a:pt x="410" y="0"/>
                    <a:pt x="401" y="3"/>
                  </a:cubicBezTo>
                  <a:cubicBezTo>
                    <a:pt x="358" y="14"/>
                    <a:pt x="311" y="14"/>
                    <a:pt x="267" y="2"/>
                  </a:cubicBezTo>
                  <a:cubicBezTo>
                    <a:pt x="258" y="0"/>
                    <a:pt x="249" y="5"/>
                    <a:pt x="246" y="14"/>
                  </a:cubicBezTo>
                  <a:lnTo>
                    <a:pt x="2" y="795"/>
                  </a:lnTo>
                  <a:cubicBezTo>
                    <a:pt x="0" y="801"/>
                    <a:pt x="2" y="808"/>
                    <a:pt x="7" y="813"/>
                  </a:cubicBezTo>
                  <a:lnTo>
                    <a:pt x="323" y="1093"/>
                  </a:lnTo>
                  <a:cubicBezTo>
                    <a:pt x="326" y="1096"/>
                    <a:pt x="330" y="1098"/>
                    <a:pt x="334" y="1098"/>
                  </a:cubicBezTo>
                  <a:cubicBezTo>
                    <a:pt x="338" y="1098"/>
                    <a:pt x="342" y="1096"/>
                    <a:pt x="346" y="1093"/>
                  </a:cubicBezTo>
                  <a:lnTo>
                    <a:pt x="662" y="813"/>
                  </a:lnTo>
                  <a:cubicBezTo>
                    <a:pt x="668" y="808"/>
                    <a:pt x="670" y="801"/>
                    <a:pt x="667" y="795"/>
                  </a:cubicBezTo>
                  <a:lnTo>
                    <a:pt x="422" y="1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4" name="Freeform 7"/>
            <p:cNvSpPr>
              <a:spLocks/>
            </p:cNvSpPr>
            <p:nvPr/>
          </p:nvSpPr>
          <p:spPr bwMode="auto">
            <a:xfrm>
              <a:off x="4290" y="1164"/>
              <a:ext cx="107" cy="87"/>
            </a:xfrm>
            <a:custGeom>
              <a:avLst/>
              <a:gdLst>
                <a:gd name="T0" fmla="*/ 10 w 467"/>
                <a:gd name="T1" fmla="*/ 115 h 384"/>
                <a:gd name="T2" fmla="*/ 153 w 467"/>
                <a:gd name="T3" fmla="*/ 361 h 384"/>
                <a:gd name="T4" fmla="*/ 164 w 467"/>
                <a:gd name="T5" fmla="*/ 369 h 384"/>
                <a:gd name="T6" fmla="*/ 178 w 467"/>
                <a:gd name="T7" fmla="*/ 373 h 384"/>
                <a:gd name="T8" fmla="*/ 239 w 467"/>
                <a:gd name="T9" fmla="*/ 384 h 384"/>
                <a:gd name="T10" fmla="*/ 297 w 467"/>
                <a:gd name="T11" fmla="*/ 373 h 384"/>
                <a:gd name="T12" fmla="*/ 312 w 467"/>
                <a:gd name="T13" fmla="*/ 369 h 384"/>
                <a:gd name="T14" fmla="*/ 323 w 467"/>
                <a:gd name="T15" fmla="*/ 360 h 384"/>
                <a:gd name="T16" fmla="*/ 458 w 467"/>
                <a:gd name="T17" fmla="*/ 114 h 384"/>
                <a:gd name="T18" fmla="*/ 453 w 467"/>
                <a:gd name="T19" fmla="*/ 60 h 384"/>
                <a:gd name="T20" fmla="*/ 239 w 467"/>
                <a:gd name="T21" fmla="*/ 0 h 384"/>
                <a:gd name="T22" fmla="*/ 18 w 467"/>
                <a:gd name="T23" fmla="*/ 60 h 384"/>
                <a:gd name="T24" fmla="*/ 9 w 467"/>
                <a:gd name="T25" fmla="*/ 113 h 384"/>
                <a:gd name="T26" fmla="*/ 10 w 467"/>
                <a:gd name="T27" fmla="*/ 115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7" h="384">
                  <a:moveTo>
                    <a:pt x="10" y="115"/>
                  </a:moveTo>
                  <a:lnTo>
                    <a:pt x="153" y="361"/>
                  </a:lnTo>
                  <a:cubicBezTo>
                    <a:pt x="155" y="365"/>
                    <a:pt x="159" y="368"/>
                    <a:pt x="164" y="369"/>
                  </a:cubicBezTo>
                  <a:cubicBezTo>
                    <a:pt x="169" y="370"/>
                    <a:pt x="173" y="372"/>
                    <a:pt x="178" y="373"/>
                  </a:cubicBezTo>
                  <a:cubicBezTo>
                    <a:pt x="197" y="378"/>
                    <a:pt x="217" y="384"/>
                    <a:pt x="239" y="384"/>
                  </a:cubicBezTo>
                  <a:cubicBezTo>
                    <a:pt x="260" y="384"/>
                    <a:pt x="279" y="379"/>
                    <a:pt x="297" y="373"/>
                  </a:cubicBezTo>
                  <a:cubicBezTo>
                    <a:pt x="302" y="372"/>
                    <a:pt x="307" y="370"/>
                    <a:pt x="312" y="369"/>
                  </a:cubicBezTo>
                  <a:cubicBezTo>
                    <a:pt x="317" y="368"/>
                    <a:pt x="321" y="365"/>
                    <a:pt x="323" y="360"/>
                  </a:cubicBezTo>
                  <a:lnTo>
                    <a:pt x="458" y="114"/>
                  </a:lnTo>
                  <a:cubicBezTo>
                    <a:pt x="463" y="104"/>
                    <a:pt x="467" y="82"/>
                    <a:pt x="453" y="60"/>
                  </a:cubicBezTo>
                  <a:cubicBezTo>
                    <a:pt x="428" y="20"/>
                    <a:pt x="356" y="0"/>
                    <a:pt x="239" y="0"/>
                  </a:cubicBezTo>
                  <a:cubicBezTo>
                    <a:pt x="120" y="0"/>
                    <a:pt x="46" y="20"/>
                    <a:pt x="18" y="60"/>
                  </a:cubicBezTo>
                  <a:cubicBezTo>
                    <a:pt x="0" y="86"/>
                    <a:pt x="8" y="110"/>
                    <a:pt x="9" y="113"/>
                  </a:cubicBezTo>
                  <a:cubicBezTo>
                    <a:pt x="9" y="114"/>
                    <a:pt x="9" y="115"/>
                    <a:pt x="10" y="11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17709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8" r:id="rId3"/>
    <p:sldLayoutId id="2147483710" r:id="rId4"/>
    <p:sldLayoutId id="2147483711" r:id="rId5"/>
    <p:sldLayoutId id="2147483701" r:id="rId6"/>
    <p:sldLayoutId id="2147483724" r:id="rId7"/>
    <p:sldLayoutId id="2147483680" r:id="rId8"/>
    <p:sldLayoutId id="2147483668" r:id="rId9"/>
    <p:sldLayoutId id="2147483679" r:id="rId10"/>
    <p:sldLayoutId id="2147483684" r:id="rId11"/>
    <p:sldLayoutId id="2147483685" r:id="rId12"/>
    <p:sldLayoutId id="2147483686" r:id="rId13"/>
    <p:sldLayoutId id="2147483675" r:id="rId14"/>
    <p:sldLayoutId id="2147483673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793" userDrawn="1">
          <p15:clr>
            <a:srgbClr val="F26B43"/>
          </p15:clr>
        </p15:guide>
        <p15:guide id="4" pos="461" userDrawn="1">
          <p15:clr>
            <a:srgbClr val="F26B43"/>
          </p15:clr>
        </p15:guide>
        <p15:guide id="6" pos="72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https://www.mbsunu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6383308" y="6240581"/>
            <a:ext cx="0" cy="272062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607945" y="5800677"/>
            <a:ext cx="5241600" cy="72000"/>
            <a:chOff x="4702629" y="5558971"/>
            <a:chExt cx="5187144" cy="130629"/>
          </a:xfrm>
        </p:grpSpPr>
        <p:sp>
          <p:nvSpPr>
            <p:cNvPr id="9" name="Rectangle 8"/>
            <p:cNvSpPr/>
            <p:nvPr/>
          </p:nvSpPr>
          <p:spPr>
            <a:xfrm>
              <a:off x="4702629" y="5558971"/>
              <a:ext cx="1282536" cy="13062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04165" y="5558971"/>
              <a:ext cx="1282536" cy="13062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05701" y="5558971"/>
              <a:ext cx="1282536" cy="13062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607237" y="5558971"/>
              <a:ext cx="1282536" cy="13062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8" name="Group 183"/>
          <p:cNvGrpSpPr/>
          <p:nvPr/>
        </p:nvGrpSpPr>
        <p:grpSpPr>
          <a:xfrm>
            <a:off x="1083841" y="552032"/>
            <a:ext cx="2028676" cy="717420"/>
            <a:chOff x="3146425" y="525463"/>
            <a:chExt cx="1752600" cy="688975"/>
          </a:xfrm>
        </p:grpSpPr>
        <p:sp>
          <p:nvSpPr>
            <p:cNvPr id="19" name="Freeform 147"/>
            <p:cNvSpPr>
              <a:spLocks/>
            </p:cNvSpPr>
            <p:nvPr/>
          </p:nvSpPr>
          <p:spPr bwMode="auto">
            <a:xfrm>
              <a:off x="3146425" y="525463"/>
              <a:ext cx="1752600" cy="688975"/>
            </a:xfrm>
            <a:custGeom>
              <a:avLst/>
              <a:gdLst>
                <a:gd name="T0" fmla="*/ 1042 w 1104"/>
                <a:gd name="T1" fmla="*/ 0 h 434"/>
                <a:gd name="T2" fmla="*/ 0 w 1104"/>
                <a:gd name="T3" fmla="*/ 0 h 434"/>
                <a:gd name="T4" fmla="*/ 0 w 1104"/>
                <a:gd name="T5" fmla="*/ 434 h 434"/>
                <a:gd name="T6" fmla="*/ 1042 w 1104"/>
                <a:gd name="T7" fmla="*/ 434 h 434"/>
                <a:gd name="T8" fmla="*/ 1042 w 1104"/>
                <a:gd name="T9" fmla="*/ 367 h 434"/>
                <a:gd name="T10" fmla="*/ 1104 w 1104"/>
                <a:gd name="T11" fmla="*/ 312 h 434"/>
                <a:gd name="T12" fmla="*/ 1042 w 1104"/>
                <a:gd name="T13" fmla="*/ 258 h 434"/>
                <a:gd name="T14" fmla="*/ 1042 w 1104"/>
                <a:gd name="T15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4" h="434">
                  <a:moveTo>
                    <a:pt x="1042" y="0"/>
                  </a:moveTo>
                  <a:lnTo>
                    <a:pt x="0" y="0"/>
                  </a:lnTo>
                  <a:lnTo>
                    <a:pt x="0" y="434"/>
                  </a:lnTo>
                  <a:lnTo>
                    <a:pt x="1042" y="434"/>
                  </a:lnTo>
                  <a:lnTo>
                    <a:pt x="1042" y="367"/>
                  </a:lnTo>
                  <a:lnTo>
                    <a:pt x="1104" y="312"/>
                  </a:lnTo>
                  <a:lnTo>
                    <a:pt x="1042" y="258"/>
                  </a:lnTo>
                  <a:lnTo>
                    <a:pt x="1042" y="0"/>
                  </a:ln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1AAD96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Sınıf :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AAD9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Freeform 148"/>
            <p:cNvSpPr>
              <a:spLocks/>
            </p:cNvSpPr>
            <p:nvPr/>
          </p:nvSpPr>
          <p:spPr bwMode="auto">
            <a:xfrm>
              <a:off x="3146425" y="525463"/>
              <a:ext cx="1752600" cy="688975"/>
            </a:xfrm>
            <a:custGeom>
              <a:avLst/>
              <a:gdLst>
                <a:gd name="T0" fmla="*/ 1042 w 1104"/>
                <a:gd name="T1" fmla="*/ 0 h 434"/>
                <a:gd name="T2" fmla="*/ 0 w 1104"/>
                <a:gd name="T3" fmla="*/ 0 h 434"/>
                <a:gd name="T4" fmla="*/ 0 w 1104"/>
                <a:gd name="T5" fmla="*/ 434 h 434"/>
                <a:gd name="T6" fmla="*/ 1042 w 1104"/>
                <a:gd name="T7" fmla="*/ 434 h 434"/>
                <a:gd name="T8" fmla="*/ 1042 w 1104"/>
                <a:gd name="T9" fmla="*/ 367 h 434"/>
                <a:gd name="T10" fmla="*/ 1104 w 1104"/>
                <a:gd name="T11" fmla="*/ 312 h 434"/>
                <a:gd name="T12" fmla="*/ 1042 w 1104"/>
                <a:gd name="T13" fmla="*/ 258 h 434"/>
                <a:gd name="T14" fmla="*/ 1042 w 1104"/>
                <a:gd name="T15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4" h="434">
                  <a:moveTo>
                    <a:pt x="1042" y="0"/>
                  </a:moveTo>
                  <a:lnTo>
                    <a:pt x="0" y="0"/>
                  </a:lnTo>
                  <a:lnTo>
                    <a:pt x="0" y="434"/>
                  </a:lnTo>
                  <a:lnTo>
                    <a:pt x="1042" y="434"/>
                  </a:lnTo>
                  <a:lnTo>
                    <a:pt x="1042" y="367"/>
                  </a:lnTo>
                  <a:lnTo>
                    <a:pt x="1104" y="312"/>
                  </a:lnTo>
                  <a:lnTo>
                    <a:pt x="1042" y="258"/>
                  </a:lnTo>
                  <a:lnTo>
                    <a:pt x="10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Roboto"/>
              </a:endParaRPr>
            </a:p>
          </p:txBody>
        </p:sp>
        <p:sp>
          <p:nvSpPr>
            <p:cNvPr id="21" name="Rectangle 149"/>
            <p:cNvSpPr>
              <a:spLocks noChangeArrowheads="1"/>
            </p:cNvSpPr>
            <p:nvPr/>
          </p:nvSpPr>
          <p:spPr bwMode="auto">
            <a:xfrm>
              <a:off x="3146425" y="525463"/>
              <a:ext cx="68263" cy="688975"/>
            </a:xfrm>
            <a:prstGeom prst="rect">
              <a:avLst/>
            </a:prstGeom>
            <a:solidFill>
              <a:srgbClr val="1AAD96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Roboto"/>
              </a:endParaRPr>
            </a:p>
          </p:txBody>
        </p:sp>
        <p:sp>
          <p:nvSpPr>
            <p:cNvPr id="22" name="Rectangle 151"/>
            <p:cNvSpPr>
              <a:spLocks noChangeArrowheads="1"/>
            </p:cNvSpPr>
            <p:nvPr/>
          </p:nvSpPr>
          <p:spPr bwMode="auto">
            <a:xfrm>
              <a:off x="3214688" y="525463"/>
              <a:ext cx="1585913" cy="271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Roboto"/>
              </a:endParaRPr>
            </a:p>
          </p:txBody>
        </p:sp>
      </p:grpSp>
      <p:grpSp>
        <p:nvGrpSpPr>
          <p:cNvPr id="23" name="Group 184"/>
          <p:cNvGrpSpPr/>
          <p:nvPr/>
        </p:nvGrpSpPr>
        <p:grpSpPr>
          <a:xfrm>
            <a:off x="1083841" y="1476757"/>
            <a:ext cx="2028676" cy="717420"/>
            <a:chOff x="3146425" y="1731963"/>
            <a:chExt cx="1752600" cy="688975"/>
          </a:xfrm>
        </p:grpSpPr>
        <p:sp>
          <p:nvSpPr>
            <p:cNvPr id="24" name="Freeform 155"/>
            <p:cNvSpPr>
              <a:spLocks/>
            </p:cNvSpPr>
            <p:nvPr/>
          </p:nvSpPr>
          <p:spPr bwMode="auto">
            <a:xfrm>
              <a:off x="3146425" y="1731963"/>
              <a:ext cx="1752600" cy="688975"/>
            </a:xfrm>
            <a:custGeom>
              <a:avLst/>
              <a:gdLst>
                <a:gd name="T0" fmla="*/ 1042 w 1104"/>
                <a:gd name="T1" fmla="*/ 0 h 434"/>
                <a:gd name="T2" fmla="*/ 0 w 1104"/>
                <a:gd name="T3" fmla="*/ 0 h 434"/>
                <a:gd name="T4" fmla="*/ 0 w 1104"/>
                <a:gd name="T5" fmla="*/ 434 h 434"/>
                <a:gd name="T6" fmla="*/ 1042 w 1104"/>
                <a:gd name="T7" fmla="*/ 434 h 434"/>
                <a:gd name="T8" fmla="*/ 1042 w 1104"/>
                <a:gd name="T9" fmla="*/ 364 h 434"/>
                <a:gd name="T10" fmla="*/ 1104 w 1104"/>
                <a:gd name="T11" fmla="*/ 310 h 434"/>
                <a:gd name="T12" fmla="*/ 1042 w 1104"/>
                <a:gd name="T13" fmla="*/ 256 h 434"/>
                <a:gd name="T14" fmla="*/ 1042 w 1104"/>
                <a:gd name="T15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4" h="434">
                  <a:moveTo>
                    <a:pt x="1042" y="0"/>
                  </a:moveTo>
                  <a:lnTo>
                    <a:pt x="0" y="0"/>
                  </a:lnTo>
                  <a:lnTo>
                    <a:pt x="0" y="434"/>
                  </a:lnTo>
                  <a:lnTo>
                    <a:pt x="1042" y="434"/>
                  </a:lnTo>
                  <a:lnTo>
                    <a:pt x="1042" y="364"/>
                  </a:lnTo>
                  <a:lnTo>
                    <a:pt x="1104" y="310"/>
                  </a:lnTo>
                  <a:lnTo>
                    <a:pt x="1042" y="256"/>
                  </a:lnTo>
                  <a:lnTo>
                    <a:pt x="1042" y="0"/>
                  </a:ln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A9C37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Ders :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A9C37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Freeform 156"/>
            <p:cNvSpPr>
              <a:spLocks/>
            </p:cNvSpPr>
            <p:nvPr/>
          </p:nvSpPr>
          <p:spPr bwMode="auto">
            <a:xfrm>
              <a:off x="3146425" y="1731963"/>
              <a:ext cx="1752600" cy="688975"/>
            </a:xfrm>
            <a:custGeom>
              <a:avLst/>
              <a:gdLst>
                <a:gd name="T0" fmla="*/ 1042 w 1104"/>
                <a:gd name="T1" fmla="*/ 0 h 434"/>
                <a:gd name="T2" fmla="*/ 0 w 1104"/>
                <a:gd name="T3" fmla="*/ 0 h 434"/>
                <a:gd name="T4" fmla="*/ 0 w 1104"/>
                <a:gd name="T5" fmla="*/ 434 h 434"/>
                <a:gd name="T6" fmla="*/ 1042 w 1104"/>
                <a:gd name="T7" fmla="*/ 434 h 434"/>
                <a:gd name="T8" fmla="*/ 1042 w 1104"/>
                <a:gd name="T9" fmla="*/ 364 h 434"/>
                <a:gd name="T10" fmla="*/ 1104 w 1104"/>
                <a:gd name="T11" fmla="*/ 310 h 434"/>
                <a:gd name="T12" fmla="*/ 1042 w 1104"/>
                <a:gd name="T13" fmla="*/ 256 h 434"/>
                <a:gd name="T14" fmla="*/ 1042 w 1104"/>
                <a:gd name="T15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4" h="434">
                  <a:moveTo>
                    <a:pt x="1042" y="0"/>
                  </a:moveTo>
                  <a:lnTo>
                    <a:pt x="0" y="0"/>
                  </a:lnTo>
                  <a:lnTo>
                    <a:pt x="0" y="434"/>
                  </a:lnTo>
                  <a:lnTo>
                    <a:pt x="1042" y="434"/>
                  </a:lnTo>
                  <a:lnTo>
                    <a:pt x="1042" y="364"/>
                  </a:lnTo>
                  <a:lnTo>
                    <a:pt x="1104" y="310"/>
                  </a:lnTo>
                  <a:lnTo>
                    <a:pt x="1042" y="256"/>
                  </a:lnTo>
                  <a:lnTo>
                    <a:pt x="10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Roboto"/>
              </a:endParaRPr>
            </a:p>
          </p:txBody>
        </p:sp>
        <p:sp>
          <p:nvSpPr>
            <p:cNvPr id="26" name="Rectangle 157"/>
            <p:cNvSpPr>
              <a:spLocks noChangeArrowheads="1"/>
            </p:cNvSpPr>
            <p:nvPr/>
          </p:nvSpPr>
          <p:spPr bwMode="auto">
            <a:xfrm>
              <a:off x="3146425" y="1731963"/>
              <a:ext cx="68263" cy="688975"/>
            </a:xfrm>
            <a:prstGeom prst="rect">
              <a:avLst/>
            </a:prstGeom>
            <a:solidFill>
              <a:srgbClr val="A9C37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Roboto"/>
              </a:endParaRPr>
            </a:p>
          </p:txBody>
        </p:sp>
        <p:sp>
          <p:nvSpPr>
            <p:cNvPr id="27" name="Rectangle 159"/>
            <p:cNvSpPr>
              <a:spLocks noChangeArrowheads="1"/>
            </p:cNvSpPr>
            <p:nvPr/>
          </p:nvSpPr>
          <p:spPr bwMode="auto">
            <a:xfrm>
              <a:off x="3214688" y="1731963"/>
              <a:ext cx="1585913" cy="26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Roboto"/>
              </a:endParaRPr>
            </a:p>
          </p:txBody>
        </p:sp>
      </p:grpSp>
      <p:grpSp>
        <p:nvGrpSpPr>
          <p:cNvPr id="28" name="Group 185"/>
          <p:cNvGrpSpPr/>
          <p:nvPr/>
        </p:nvGrpSpPr>
        <p:grpSpPr>
          <a:xfrm>
            <a:off x="1083841" y="2401482"/>
            <a:ext cx="2028676" cy="717420"/>
            <a:chOff x="3146425" y="2936875"/>
            <a:chExt cx="1752600" cy="688975"/>
          </a:xfrm>
        </p:grpSpPr>
        <p:sp>
          <p:nvSpPr>
            <p:cNvPr id="30" name="Freeform 163"/>
            <p:cNvSpPr>
              <a:spLocks/>
            </p:cNvSpPr>
            <p:nvPr/>
          </p:nvSpPr>
          <p:spPr bwMode="auto">
            <a:xfrm>
              <a:off x="3146425" y="2936875"/>
              <a:ext cx="1752600" cy="688975"/>
            </a:xfrm>
            <a:custGeom>
              <a:avLst/>
              <a:gdLst>
                <a:gd name="T0" fmla="*/ 1042 w 1104"/>
                <a:gd name="T1" fmla="*/ 0 h 434"/>
                <a:gd name="T2" fmla="*/ 0 w 1104"/>
                <a:gd name="T3" fmla="*/ 0 h 434"/>
                <a:gd name="T4" fmla="*/ 0 w 1104"/>
                <a:gd name="T5" fmla="*/ 434 h 434"/>
                <a:gd name="T6" fmla="*/ 1042 w 1104"/>
                <a:gd name="T7" fmla="*/ 434 h 434"/>
                <a:gd name="T8" fmla="*/ 1042 w 1104"/>
                <a:gd name="T9" fmla="*/ 365 h 434"/>
                <a:gd name="T10" fmla="*/ 1104 w 1104"/>
                <a:gd name="T11" fmla="*/ 310 h 434"/>
                <a:gd name="T12" fmla="*/ 1042 w 1104"/>
                <a:gd name="T13" fmla="*/ 256 h 434"/>
                <a:gd name="T14" fmla="*/ 1042 w 1104"/>
                <a:gd name="T15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4" h="434">
                  <a:moveTo>
                    <a:pt x="1042" y="0"/>
                  </a:moveTo>
                  <a:lnTo>
                    <a:pt x="0" y="0"/>
                  </a:lnTo>
                  <a:lnTo>
                    <a:pt x="0" y="434"/>
                  </a:lnTo>
                  <a:lnTo>
                    <a:pt x="1042" y="434"/>
                  </a:lnTo>
                  <a:lnTo>
                    <a:pt x="1042" y="365"/>
                  </a:lnTo>
                  <a:lnTo>
                    <a:pt x="1104" y="310"/>
                  </a:lnTo>
                  <a:lnTo>
                    <a:pt x="1042" y="256"/>
                  </a:lnTo>
                  <a:lnTo>
                    <a:pt x="1042" y="0"/>
                  </a:ln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5AE3B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Bölüm </a:t>
              </a:r>
              <a:r>
                <a:rPr kumimoji="0" lang="tr-T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5AE3B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5AE3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Freeform 164"/>
            <p:cNvSpPr>
              <a:spLocks/>
            </p:cNvSpPr>
            <p:nvPr/>
          </p:nvSpPr>
          <p:spPr bwMode="auto">
            <a:xfrm>
              <a:off x="3146425" y="2936875"/>
              <a:ext cx="1752600" cy="688975"/>
            </a:xfrm>
            <a:custGeom>
              <a:avLst/>
              <a:gdLst>
                <a:gd name="T0" fmla="*/ 1042 w 1104"/>
                <a:gd name="T1" fmla="*/ 0 h 434"/>
                <a:gd name="T2" fmla="*/ 0 w 1104"/>
                <a:gd name="T3" fmla="*/ 0 h 434"/>
                <a:gd name="T4" fmla="*/ 0 w 1104"/>
                <a:gd name="T5" fmla="*/ 434 h 434"/>
                <a:gd name="T6" fmla="*/ 1042 w 1104"/>
                <a:gd name="T7" fmla="*/ 434 h 434"/>
                <a:gd name="T8" fmla="*/ 1042 w 1104"/>
                <a:gd name="T9" fmla="*/ 365 h 434"/>
                <a:gd name="T10" fmla="*/ 1104 w 1104"/>
                <a:gd name="T11" fmla="*/ 310 h 434"/>
                <a:gd name="T12" fmla="*/ 1042 w 1104"/>
                <a:gd name="T13" fmla="*/ 256 h 434"/>
                <a:gd name="T14" fmla="*/ 1042 w 1104"/>
                <a:gd name="T15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4" h="434">
                  <a:moveTo>
                    <a:pt x="1042" y="0"/>
                  </a:moveTo>
                  <a:lnTo>
                    <a:pt x="0" y="0"/>
                  </a:lnTo>
                  <a:lnTo>
                    <a:pt x="0" y="434"/>
                  </a:lnTo>
                  <a:lnTo>
                    <a:pt x="1042" y="434"/>
                  </a:lnTo>
                  <a:lnTo>
                    <a:pt x="1042" y="365"/>
                  </a:lnTo>
                  <a:lnTo>
                    <a:pt x="1104" y="310"/>
                  </a:lnTo>
                  <a:lnTo>
                    <a:pt x="1042" y="256"/>
                  </a:lnTo>
                  <a:lnTo>
                    <a:pt x="10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Roboto"/>
              </a:endParaRPr>
            </a:p>
          </p:txBody>
        </p:sp>
        <p:sp>
          <p:nvSpPr>
            <p:cNvPr id="35" name="Rectangle 165"/>
            <p:cNvSpPr>
              <a:spLocks noChangeArrowheads="1"/>
            </p:cNvSpPr>
            <p:nvPr/>
          </p:nvSpPr>
          <p:spPr bwMode="auto">
            <a:xfrm>
              <a:off x="3146425" y="2936875"/>
              <a:ext cx="68263" cy="688975"/>
            </a:xfrm>
            <a:prstGeom prst="rect">
              <a:avLst/>
            </a:prstGeom>
            <a:solidFill>
              <a:srgbClr val="F5AE3B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Roboto"/>
              </a:endParaRPr>
            </a:p>
          </p:txBody>
        </p:sp>
        <p:sp>
          <p:nvSpPr>
            <p:cNvPr id="36" name="Rectangle 167"/>
            <p:cNvSpPr>
              <a:spLocks noChangeArrowheads="1"/>
            </p:cNvSpPr>
            <p:nvPr/>
          </p:nvSpPr>
          <p:spPr bwMode="auto">
            <a:xfrm>
              <a:off x="3214688" y="2936875"/>
              <a:ext cx="1585913" cy="26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Roboto"/>
              </a:endParaRPr>
            </a:p>
          </p:txBody>
        </p:sp>
      </p:grpSp>
      <p:grpSp>
        <p:nvGrpSpPr>
          <p:cNvPr id="37" name="Group 186"/>
          <p:cNvGrpSpPr/>
          <p:nvPr/>
        </p:nvGrpSpPr>
        <p:grpSpPr>
          <a:xfrm>
            <a:off x="1086473" y="3326207"/>
            <a:ext cx="2028676" cy="720724"/>
            <a:chOff x="3146425" y="4138613"/>
            <a:chExt cx="1752600" cy="692150"/>
          </a:xfrm>
        </p:grpSpPr>
        <p:sp>
          <p:nvSpPr>
            <p:cNvPr id="38" name="Freeform 171"/>
            <p:cNvSpPr>
              <a:spLocks/>
            </p:cNvSpPr>
            <p:nvPr/>
          </p:nvSpPr>
          <p:spPr bwMode="auto">
            <a:xfrm>
              <a:off x="3146425" y="4138613"/>
              <a:ext cx="1752600" cy="692150"/>
            </a:xfrm>
            <a:custGeom>
              <a:avLst/>
              <a:gdLst>
                <a:gd name="T0" fmla="*/ 1042 w 1104"/>
                <a:gd name="T1" fmla="*/ 0 h 436"/>
                <a:gd name="T2" fmla="*/ 0 w 1104"/>
                <a:gd name="T3" fmla="*/ 0 h 436"/>
                <a:gd name="T4" fmla="*/ 0 w 1104"/>
                <a:gd name="T5" fmla="*/ 436 h 436"/>
                <a:gd name="T6" fmla="*/ 1042 w 1104"/>
                <a:gd name="T7" fmla="*/ 436 h 436"/>
                <a:gd name="T8" fmla="*/ 1042 w 1104"/>
                <a:gd name="T9" fmla="*/ 367 h 436"/>
                <a:gd name="T10" fmla="*/ 1104 w 1104"/>
                <a:gd name="T11" fmla="*/ 312 h 436"/>
                <a:gd name="T12" fmla="*/ 1042 w 1104"/>
                <a:gd name="T13" fmla="*/ 258 h 436"/>
                <a:gd name="T14" fmla="*/ 1042 w 1104"/>
                <a:gd name="T15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4" h="436">
                  <a:moveTo>
                    <a:pt x="1042" y="0"/>
                  </a:moveTo>
                  <a:lnTo>
                    <a:pt x="0" y="0"/>
                  </a:lnTo>
                  <a:lnTo>
                    <a:pt x="0" y="436"/>
                  </a:lnTo>
                  <a:lnTo>
                    <a:pt x="1042" y="436"/>
                  </a:lnTo>
                  <a:lnTo>
                    <a:pt x="1042" y="367"/>
                  </a:lnTo>
                  <a:lnTo>
                    <a:pt x="1104" y="312"/>
                  </a:lnTo>
                  <a:lnTo>
                    <a:pt x="1042" y="258"/>
                  </a:lnTo>
                  <a:lnTo>
                    <a:pt x="1042" y="0"/>
                  </a:ln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C4E3D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Konu :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C4E3D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Freeform 172"/>
            <p:cNvSpPr>
              <a:spLocks/>
            </p:cNvSpPr>
            <p:nvPr/>
          </p:nvSpPr>
          <p:spPr bwMode="auto">
            <a:xfrm>
              <a:off x="3146425" y="4138613"/>
              <a:ext cx="1752600" cy="692150"/>
            </a:xfrm>
            <a:custGeom>
              <a:avLst/>
              <a:gdLst>
                <a:gd name="T0" fmla="*/ 1042 w 1104"/>
                <a:gd name="T1" fmla="*/ 0 h 436"/>
                <a:gd name="T2" fmla="*/ 0 w 1104"/>
                <a:gd name="T3" fmla="*/ 0 h 436"/>
                <a:gd name="T4" fmla="*/ 0 w 1104"/>
                <a:gd name="T5" fmla="*/ 436 h 436"/>
                <a:gd name="T6" fmla="*/ 1042 w 1104"/>
                <a:gd name="T7" fmla="*/ 436 h 436"/>
                <a:gd name="T8" fmla="*/ 1042 w 1104"/>
                <a:gd name="T9" fmla="*/ 367 h 436"/>
                <a:gd name="T10" fmla="*/ 1104 w 1104"/>
                <a:gd name="T11" fmla="*/ 312 h 436"/>
                <a:gd name="T12" fmla="*/ 1042 w 1104"/>
                <a:gd name="T13" fmla="*/ 258 h 436"/>
                <a:gd name="T14" fmla="*/ 1042 w 1104"/>
                <a:gd name="T15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4" h="436">
                  <a:moveTo>
                    <a:pt x="1042" y="0"/>
                  </a:moveTo>
                  <a:lnTo>
                    <a:pt x="0" y="0"/>
                  </a:lnTo>
                  <a:lnTo>
                    <a:pt x="0" y="436"/>
                  </a:lnTo>
                  <a:lnTo>
                    <a:pt x="1042" y="436"/>
                  </a:lnTo>
                  <a:lnTo>
                    <a:pt x="1042" y="367"/>
                  </a:lnTo>
                  <a:lnTo>
                    <a:pt x="1104" y="312"/>
                  </a:lnTo>
                  <a:lnTo>
                    <a:pt x="1042" y="258"/>
                  </a:lnTo>
                  <a:lnTo>
                    <a:pt x="10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Roboto"/>
              </a:endParaRPr>
            </a:p>
          </p:txBody>
        </p:sp>
        <p:sp>
          <p:nvSpPr>
            <p:cNvPr id="40" name="Rectangle 173"/>
            <p:cNvSpPr>
              <a:spLocks noChangeArrowheads="1"/>
            </p:cNvSpPr>
            <p:nvPr/>
          </p:nvSpPr>
          <p:spPr bwMode="auto">
            <a:xfrm>
              <a:off x="3146425" y="4138613"/>
              <a:ext cx="68263" cy="692150"/>
            </a:xfrm>
            <a:prstGeom prst="rect">
              <a:avLst/>
            </a:prstGeom>
            <a:solidFill>
              <a:srgbClr val="CC4E3D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Roboto"/>
              </a:endParaRPr>
            </a:p>
          </p:txBody>
        </p:sp>
        <p:sp>
          <p:nvSpPr>
            <p:cNvPr id="41" name="Rectangle 175"/>
            <p:cNvSpPr>
              <a:spLocks noChangeArrowheads="1"/>
            </p:cNvSpPr>
            <p:nvPr/>
          </p:nvSpPr>
          <p:spPr bwMode="auto">
            <a:xfrm>
              <a:off x="3214688" y="4138613"/>
              <a:ext cx="1585913" cy="271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Roboto"/>
              </a:endParaRPr>
            </a:p>
          </p:txBody>
        </p:sp>
      </p:grpSp>
      <p:grpSp>
        <p:nvGrpSpPr>
          <p:cNvPr id="17" name="Grup 16">
            <a:extLst>
              <a:ext uri="{FF2B5EF4-FFF2-40B4-BE49-F238E27FC236}">
                <a16:creationId xmlns:a16="http://schemas.microsoft.com/office/drawing/2014/main" id="{6F207D08-072E-49C2-BCC1-19152252F8AE}"/>
              </a:ext>
            </a:extLst>
          </p:cNvPr>
          <p:cNvGrpSpPr/>
          <p:nvPr/>
        </p:nvGrpSpPr>
        <p:grpSpPr>
          <a:xfrm>
            <a:off x="3386126" y="583228"/>
            <a:ext cx="2357014" cy="655028"/>
            <a:chOff x="3386126" y="583228"/>
            <a:chExt cx="2357014" cy="655028"/>
          </a:xfrm>
        </p:grpSpPr>
        <p:sp>
          <p:nvSpPr>
            <p:cNvPr id="4" name="Dikdörtgen 3">
              <a:extLst>
                <a:ext uri="{FF2B5EF4-FFF2-40B4-BE49-F238E27FC236}">
                  <a16:creationId xmlns:a16="http://schemas.microsoft.com/office/drawing/2014/main" id="{19A2C1A0-7BA4-4E39-AE07-3B57458667F4}"/>
                </a:ext>
              </a:extLst>
            </p:cNvPr>
            <p:cNvSpPr/>
            <p:nvPr/>
          </p:nvSpPr>
          <p:spPr>
            <a:xfrm>
              <a:off x="3386126" y="583228"/>
              <a:ext cx="2357014" cy="655028"/>
            </a:xfrm>
            <a:prstGeom prst="rect">
              <a:avLst/>
            </a:prstGeom>
            <a:solidFill>
              <a:srgbClr val="F2F2F2"/>
            </a:solidFill>
            <a:ln w="63500">
              <a:solidFill>
                <a:srgbClr val="1AAD96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" name="Dikdörtgen 1">
              <a:extLst>
                <a:ext uri="{FF2B5EF4-FFF2-40B4-BE49-F238E27FC236}">
                  <a16:creationId xmlns:a16="http://schemas.microsoft.com/office/drawing/2014/main" id="{D8AA6EBB-F64C-4D5C-9FA0-78E6F3E10884}"/>
                </a:ext>
              </a:extLst>
            </p:cNvPr>
            <p:cNvSpPr/>
            <p:nvPr/>
          </p:nvSpPr>
          <p:spPr>
            <a:xfrm>
              <a:off x="4367303" y="631644"/>
              <a:ext cx="394659" cy="55399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0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  <a:endParaRPr lang="tr-TR" sz="3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6" name="Grup 15">
            <a:extLst>
              <a:ext uri="{FF2B5EF4-FFF2-40B4-BE49-F238E27FC236}">
                <a16:creationId xmlns:a16="http://schemas.microsoft.com/office/drawing/2014/main" id="{54A09935-085B-4A54-B505-5582A657DF11}"/>
              </a:ext>
            </a:extLst>
          </p:cNvPr>
          <p:cNvGrpSpPr/>
          <p:nvPr/>
        </p:nvGrpSpPr>
        <p:grpSpPr>
          <a:xfrm>
            <a:off x="3386126" y="1507953"/>
            <a:ext cx="3759915" cy="655028"/>
            <a:chOff x="3386126" y="1507953"/>
            <a:chExt cx="3759915" cy="655028"/>
          </a:xfrm>
        </p:grpSpPr>
        <p:sp>
          <p:nvSpPr>
            <p:cNvPr id="44" name="Dikdörtgen 43">
              <a:extLst>
                <a:ext uri="{FF2B5EF4-FFF2-40B4-BE49-F238E27FC236}">
                  <a16:creationId xmlns:a16="http://schemas.microsoft.com/office/drawing/2014/main" id="{AE29CBAA-9CF5-4D02-9CB8-6D5B9318DC10}"/>
                </a:ext>
              </a:extLst>
            </p:cNvPr>
            <p:cNvSpPr/>
            <p:nvPr/>
          </p:nvSpPr>
          <p:spPr>
            <a:xfrm>
              <a:off x="3386126" y="1507953"/>
              <a:ext cx="3759915" cy="655028"/>
            </a:xfrm>
            <a:prstGeom prst="rect">
              <a:avLst/>
            </a:prstGeom>
            <a:solidFill>
              <a:srgbClr val="F2F2F2"/>
            </a:solidFill>
            <a:ln w="63500">
              <a:solidFill>
                <a:srgbClr val="A9C37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7" name="Dikdörtgen 46">
              <a:extLst>
                <a:ext uri="{FF2B5EF4-FFF2-40B4-BE49-F238E27FC236}">
                  <a16:creationId xmlns:a16="http://schemas.microsoft.com/office/drawing/2014/main" id="{93DE8FDA-07E1-4E63-832F-1DEA1B2A0F4D}"/>
                </a:ext>
              </a:extLst>
            </p:cNvPr>
            <p:cNvSpPr/>
            <p:nvPr/>
          </p:nvSpPr>
          <p:spPr>
            <a:xfrm>
              <a:off x="3455388" y="1596940"/>
              <a:ext cx="2782957" cy="47705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tr-TR" sz="25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MATEMATİK</a:t>
              </a:r>
            </a:p>
          </p:txBody>
        </p:sp>
      </p:grpSp>
      <p:grpSp>
        <p:nvGrpSpPr>
          <p:cNvPr id="15" name="Grup 14">
            <a:extLst>
              <a:ext uri="{FF2B5EF4-FFF2-40B4-BE49-F238E27FC236}">
                <a16:creationId xmlns:a16="http://schemas.microsoft.com/office/drawing/2014/main" id="{BF2E15F0-2A64-4FC0-96E7-C2EF5EF20EF3}"/>
              </a:ext>
            </a:extLst>
          </p:cNvPr>
          <p:cNvGrpSpPr/>
          <p:nvPr/>
        </p:nvGrpSpPr>
        <p:grpSpPr>
          <a:xfrm>
            <a:off x="3386126" y="2438758"/>
            <a:ext cx="5322868" cy="655028"/>
            <a:chOff x="3386126" y="2438758"/>
            <a:chExt cx="5463418" cy="655028"/>
          </a:xfrm>
        </p:grpSpPr>
        <p:sp>
          <p:nvSpPr>
            <p:cNvPr id="45" name="Dikdörtgen 44">
              <a:extLst>
                <a:ext uri="{FF2B5EF4-FFF2-40B4-BE49-F238E27FC236}">
                  <a16:creationId xmlns:a16="http://schemas.microsoft.com/office/drawing/2014/main" id="{AA2C0AAF-0375-471C-940E-A40193629DA5}"/>
                </a:ext>
              </a:extLst>
            </p:cNvPr>
            <p:cNvSpPr/>
            <p:nvPr/>
          </p:nvSpPr>
          <p:spPr>
            <a:xfrm>
              <a:off x="3386126" y="2438758"/>
              <a:ext cx="5260921" cy="655028"/>
            </a:xfrm>
            <a:prstGeom prst="rect">
              <a:avLst/>
            </a:prstGeom>
            <a:solidFill>
              <a:srgbClr val="F2F2F2"/>
            </a:solidFill>
            <a:ln w="63500">
              <a:solidFill>
                <a:srgbClr val="F5AE3B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8" name="Dikdörtgen 47">
              <a:extLst>
                <a:ext uri="{FF2B5EF4-FFF2-40B4-BE49-F238E27FC236}">
                  <a16:creationId xmlns:a16="http://schemas.microsoft.com/office/drawing/2014/main" id="{FB1F80A3-4751-47ED-AAD8-80D3E702E21A}"/>
                </a:ext>
              </a:extLst>
            </p:cNvPr>
            <p:cNvSpPr/>
            <p:nvPr/>
          </p:nvSpPr>
          <p:spPr>
            <a:xfrm>
              <a:off x="3432722" y="2504097"/>
              <a:ext cx="5416823" cy="47705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tr-TR" sz="2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Doğal Sayılarla Toplama İşlemi</a:t>
              </a:r>
              <a:endParaRPr lang="tr-TR" sz="2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" name="Grup 11">
            <a:extLst>
              <a:ext uri="{FF2B5EF4-FFF2-40B4-BE49-F238E27FC236}">
                <a16:creationId xmlns:a16="http://schemas.microsoft.com/office/drawing/2014/main" id="{8AADBFAE-2258-422D-AE9A-D20B9AEA9114}"/>
              </a:ext>
            </a:extLst>
          </p:cNvPr>
          <p:cNvGrpSpPr/>
          <p:nvPr/>
        </p:nvGrpSpPr>
        <p:grpSpPr>
          <a:xfrm>
            <a:off x="3386126" y="3359055"/>
            <a:ext cx="5818834" cy="985758"/>
            <a:chOff x="3386126" y="3359055"/>
            <a:chExt cx="7385526" cy="662832"/>
          </a:xfrm>
        </p:grpSpPr>
        <p:sp>
          <p:nvSpPr>
            <p:cNvPr id="46" name="Dikdörtgen 45">
              <a:extLst>
                <a:ext uri="{FF2B5EF4-FFF2-40B4-BE49-F238E27FC236}">
                  <a16:creationId xmlns:a16="http://schemas.microsoft.com/office/drawing/2014/main" id="{F8437F0C-BB69-4C37-AE2B-6CFBD30B2252}"/>
                </a:ext>
              </a:extLst>
            </p:cNvPr>
            <p:cNvSpPr/>
            <p:nvPr/>
          </p:nvSpPr>
          <p:spPr>
            <a:xfrm>
              <a:off x="3386126" y="3359055"/>
              <a:ext cx="7385526" cy="462533"/>
            </a:xfrm>
            <a:prstGeom prst="rect">
              <a:avLst/>
            </a:prstGeom>
            <a:solidFill>
              <a:srgbClr val="F2F2F2"/>
            </a:solidFill>
            <a:ln w="63500">
              <a:solidFill>
                <a:srgbClr val="CC4E3D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9" name="Dikdörtgen 48">
              <a:extLst>
                <a:ext uri="{FF2B5EF4-FFF2-40B4-BE49-F238E27FC236}">
                  <a16:creationId xmlns:a16="http://schemas.microsoft.com/office/drawing/2014/main" id="{DD2CB191-3DC8-4FC0-A0BD-30F18D1A60FC}"/>
                </a:ext>
              </a:extLst>
            </p:cNvPr>
            <p:cNvSpPr/>
            <p:nvPr/>
          </p:nvSpPr>
          <p:spPr>
            <a:xfrm>
              <a:off x="3455388" y="3442423"/>
              <a:ext cx="7262285" cy="57946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tr-TR" sz="25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Toplama İşlemi Gerektiren Problemler</a:t>
              </a:r>
              <a:endParaRPr lang="tr-TR" sz="2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50" name="Resim 4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722F2D3-F6D5-4EF2-9706-F22DE88B30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653" y="5337616"/>
            <a:ext cx="457200" cy="457200"/>
          </a:xfrm>
          <a:prstGeom prst="rect">
            <a:avLst/>
          </a:prstGeom>
        </p:spPr>
      </p:pic>
      <p:pic>
        <p:nvPicPr>
          <p:cNvPr id="33" name="Resim 32">
            <a:extLst>
              <a:ext uri="{FF2B5EF4-FFF2-40B4-BE49-F238E27FC236}">
                <a16:creationId xmlns:a16="http://schemas.microsoft.com/office/drawing/2014/main" id="{57297995-64F8-431E-86D4-99A23DDF337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890" y="119557"/>
            <a:ext cx="3017473" cy="3093786"/>
          </a:xfrm>
          <a:prstGeom prst="rect">
            <a:avLst/>
          </a:prstGeom>
        </p:spPr>
      </p:pic>
      <p:sp>
        <p:nvSpPr>
          <p:cNvPr id="51" name="Subtitle 2"/>
          <p:cNvSpPr>
            <a:spLocks noGrp="1"/>
          </p:cNvSpPr>
          <p:nvPr>
            <p:ph type="subTitle" idx="1"/>
          </p:nvPr>
        </p:nvSpPr>
        <p:spPr>
          <a:xfrm>
            <a:off x="1666345" y="4308814"/>
            <a:ext cx="9144000" cy="1716110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MB </a:t>
            </a:r>
            <a:r>
              <a:rPr lang="tr-T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 Sunuları</a:t>
            </a:r>
            <a:endParaRPr lang="th-TH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Footer Placeholder 4">
            <a:hlinkClick r:id="rId6"/>
          </p:cNvPr>
          <p:cNvSpPr txBox="1">
            <a:spLocks/>
          </p:cNvSpPr>
          <p:nvPr/>
        </p:nvSpPr>
        <p:spPr>
          <a:xfrm>
            <a:off x="4537666" y="6211533"/>
            <a:ext cx="18433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h-TH"/>
            </a:defPPr>
            <a:lvl1pPr marL="0" algn="ctr" defTabSz="914400" rtl="0" eaLnBrk="1" latinLnBrk="0" hangingPunct="1">
              <a:defRPr sz="11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A3A09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www.mbsunu.com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rgbClr val="6A3A0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3" name="Group 4"/>
          <p:cNvGrpSpPr>
            <a:grpSpLocks noChangeAspect="1"/>
          </p:cNvGrpSpPr>
          <p:nvPr/>
        </p:nvGrpSpPr>
        <p:grpSpPr bwMode="auto">
          <a:xfrm>
            <a:off x="4252247" y="6230354"/>
            <a:ext cx="291382" cy="327482"/>
            <a:chOff x="4062" y="944"/>
            <a:chExt cx="565" cy="635"/>
          </a:xfrm>
          <a:solidFill>
            <a:schemeClr val="accent1"/>
          </a:solidFill>
        </p:grpSpPr>
        <p:sp>
          <p:nvSpPr>
            <p:cNvPr id="54" name="Freeform 5"/>
            <p:cNvSpPr>
              <a:spLocks noEditPoints="1"/>
            </p:cNvSpPr>
            <p:nvPr/>
          </p:nvSpPr>
          <p:spPr bwMode="auto">
            <a:xfrm>
              <a:off x="4062" y="944"/>
              <a:ext cx="565" cy="635"/>
            </a:xfrm>
            <a:custGeom>
              <a:avLst/>
              <a:gdLst>
                <a:gd name="T0" fmla="*/ 2487 w 2488"/>
                <a:gd name="T1" fmla="*/ 632 h 2803"/>
                <a:gd name="T2" fmla="*/ 2484 w 2488"/>
                <a:gd name="T3" fmla="*/ 620 h 2803"/>
                <a:gd name="T4" fmla="*/ 2479 w 2488"/>
                <a:gd name="T5" fmla="*/ 608 h 2803"/>
                <a:gd name="T6" fmla="*/ 2475 w 2488"/>
                <a:gd name="T7" fmla="*/ 600 h 2803"/>
                <a:gd name="T8" fmla="*/ 2468 w 2488"/>
                <a:gd name="T9" fmla="*/ 590 h 2803"/>
                <a:gd name="T10" fmla="*/ 2459 w 2488"/>
                <a:gd name="T11" fmla="*/ 581 h 2803"/>
                <a:gd name="T12" fmla="*/ 2450 w 2488"/>
                <a:gd name="T13" fmla="*/ 574 h 2803"/>
                <a:gd name="T14" fmla="*/ 2439 w 2488"/>
                <a:gd name="T15" fmla="*/ 567 h 2803"/>
                <a:gd name="T16" fmla="*/ 1281 w 2488"/>
                <a:gd name="T17" fmla="*/ 11 h 2803"/>
                <a:gd name="T18" fmla="*/ 49 w 2488"/>
                <a:gd name="T19" fmla="*/ 567 h 2803"/>
                <a:gd name="T20" fmla="*/ 39 w 2488"/>
                <a:gd name="T21" fmla="*/ 573 h 2803"/>
                <a:gd name="T22" fmla="*/ 30 w 2488"/>
                <a:gd name="T23" fmla="*/ 580 h 2803"/>
                <a:gd name="T24" fmla="*/ 20 w 2488"/>
                <a:gd name="T25" fmla="*/ 589 h 2803"/>
                <a:gd name="T26" fmla="*/ 14 w 2488"/>
                <a:gd name="T27" fmla="*/ 598 h 2803"/>
                <a:gd name="T28" fmla="*/ 11 w 2488"/>
                <a:gd name="T29" fmla="*/ 603 h 2803"/>
                <a:gd name="T30" fmla="*/ 7 w 2488"/>
                <a:gd name="T31" fmla="*/ 610 h 2803"/>
                <a:gd name="T32" fmla="*/ 3 w 2488"/>
                <a:gd name="T33" fmla="*/ 622 h 2803"/>
                <a:gd name="T34" fmla="*/ 0 w 2488"/>
                <a:gd name="T35" fmla="*/ 634 h 2803"/>
                <a:gd name="T36" fmla="*/ 0 w 2488"/>
                <a:gd name="T37" fmla="*/ 645 h 2803"/>
                <a:gd name="T38" fmla="*/ 44 w 2488"/>
                <a:gd name="T39" fmla="*/ 2151 h 2803"/>
                <a:gd name="T40" fmla="*/ 1244 w 2488"/>
                <a:gd name="T41" fmla="*/ 2803 h 2803"/>
                <a:gd name="T42" fmla="*/ 2443 w 2488"/>
                <a:gd name="T43" fmla="*/ 2151 h 2803"/>
                <a:gd name="T44" fmla="*/ 2488 w 2488"/>
                <a:gd name="T45" fmla="*/ 645 h 2803"/>
                <a:gd name="T46" fmla="*/ 2487 w 2488"/>
                <a:gd name="T47" fmla="*/ 634 h 2803"/>
                <a:gd name="T48" fmla="*/ 174 w 2488"/>
                <a:gd name="T49" fmla="*/ 2024 h 2803"/>
                <a:gd name="T50" fmla="*/ 741 w 2488"/>
                <a:gd name="T51" fmla="*/ 1108 h 2803"/>
                <a:gd name="T52" fmla="*/ 859 w 2488"/>
                <a:gd name="T53" fmla="*/ 1074 h 2803"/>
                <a:gd name="T54" fmla="*/ 276 w 2488"/>
                <a:gd name="T55" fmla="*/ 651 h 2803"/>
                <a:gd name="T56" fmla="*/ 2211 w 2488"/>
                <a:gd name="T57" fmla="*/ 651 h 2803"/>
                <a:gd name="T58" fmla="*/ 1628 w 2488"/>
                <a:gd name="T59" fmla="*/ 1074 h 2803"/>
                <a:gd name="T60" fmla="*/ 1746 w 2488"/>
                <a:gd name="T61" fmla="*/ 1108 h 2803"/>
                <a:gd name="T62" fmla="*/ 2314 w 2488"/>
                <a:gd name="T63" fmla="*/ 2024 h 2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88" h="2803">
                  <a:moveTo>
                    <a:pt x="2487" y="634"/>
                  </a:moveTo>
                  <a:cubicBezTo>
                    <a:pt x="2487" y="633"/>
                    <a:pt x="2487" y="632"/>
                    <a:pt x="2487" y="632"/>
                  </a:cubicBezTo>
                  <a:cubicBezTo>
                    <a:pt x="2486" y="628"/>
                    <a:pt x="2485" y="625"/>
                    <a:pt x="2484" y="622"/>
                  </a:cubicBezTo>
                  <a:cubicBezTo>
                    <a:pt x="2484" y="622"/>
                    <a:pt x="2484" y="621"/>
                    <a:pt x="2484" y="620"/>
                  </a:cubicBezTo>
                  <a:cubicBezTo>
                    <a:pt x="2483" y="617"/>
                    <a:pt x="2482" y="614"/>
                    <a:pt x="2480" y="610"/>
                  </a:cubicBezTo>
                  <a:cubicBezTo>
                    <a:pt x="2480" y="609"/>
                    <a:pt x="2480" y="609"/>
                    <a:pt x="2479" y="608"/>
                  </a:cubicBezTo>
                  <a:cubicBezTo>
                    <a:pt x="2478" y="606"/>
                    <a:pt x="2478" y="605"/>
                    <a:pt x="2477" y="603"/>
                  </a:cubicBezTo>
                  <a:cubicBezTo>
                    <a:pt x="2476" y="602"/>
                    <a:pt x="2476" y="601"/>
                    <a:pt x="2475" y="600"/>
                  </a:cubicBezTo>
                  <a:cubicBezTo>
                    <a:pt x="2475" y="600"/>
                    <a:pt x="2474" y="599"/>
                    <a:pt x="2473" y="598"/>
                  </a:cubicBezTo>
                  <a:cubicBezTo>
                    <a:pt x="2472" y="595"/>
                    <a:pt x="2470" y="592"/>
                    <a:pt x="2468" y="590"/>
                  </a:cubicBezTo>
                  <a:cubicBezTo>
                    <a:pt x="2467" y="590"/>
                    <a:pt x="2467" y="589"/>
                    <a:pt x="2467" y="589"/>
                  </a:cubicBezTo>
                  <a:cubicBezTo>
                    <a:pt x="2465" y="586"/>
                    <a:pt x="2462" y="584"/>
                    <a:pt x="2459" y="581"/>
                  </a:cubicBezTo>
                  <a:cubicBezTo>
                    <a:pt x="2459" y="581"/>
                    <a:pt x="2458" y="580"/>
                    <a:pt x="2458" y="580"/>
                  </a:cubicBezTo>
                  <a:cubicBezTo>
                    <a:pt x="2455" y="578"/>
                    <a:pt x="2453" y="576"/>
                    <a:pt x="2450" y="574"/>
                  </a:cubicBezTo>
                  <a:cubicBezTo>
                    <a:pt x="2450" y="574"/>
                    <a:pt x="2449" y="573"/>
                    <a:pt x="2449" y="573"/>
                  </a:cubicBezTo>
                  <a:cubicBezTo>
                    <a:pt x="2446" y="571"/>
                    <a:pt x="2442" y="569"/>
                    <a:pt x="2439" y="567"/>
                  </a:cubicBezTo>
                  <a:lnTo>
                    <a:pt x="2438" y="567"/>
                  </a:lnTo>
                  <a:lnTo>
                    <a:pt x="1281" y="11"/>
                  </a:lnTo>
                  <a:cubicBezTo>
                    <a:pt x="1258" y="0"/>
                    <a:pt x="1230" y="0"/>
                    <a:pt x="1206" y="11"/>
                  </a:cubicBezTo>
                  <a:lnTo>
                    <a:pt x="49" y="567"/>
                  </a:lnTo>
                  <a:cubicBezTo>
                    <a:pt x="49" y="567"/>
                    <a:pt x="49" y="567"/>
                    <a:pt x="48" y="567"/>
                  </a:cubicBezTo>
                  <a:cubicBezTo>
                    <a:pt x="45" y="569"/>
                    <a:pt x="42" y="571"/>
                    <a:pt x="39" y="573"/>
                  </a:cubicBezTo>
                  <a:cubicBezTo>
                    <a:pt x="38" y="573"/>
                    <a:pt x="38" y="574"/>
                    <a:pt x="37" y="574"/>
                  </a:cubicBezTo>
                  <a:cubicBezTo>
                    <a:pt x="35" y="576"/>
                    <a:pt x="32" y="578"/>
                    <a:pt x="30" y="580"/>
                  </a:cubicBezTo>
                  <a:cubicBezTo>
                    <a:pt x="29" y="580"/>
                    <a:pt x="29" y="581"/>
                    <a:pt x="28" y="581"/>
                  </a:cubicBezTo>
                  <a:cubicBezTo>
                    <a:pt x="25" y="584"/>
                    <a:pt x="23" y="586"/>
                    <a:pt x="20" y="589"/>
                  </a:cubicBezTo>
                  <a:cubicBezTo>
                    <a:pt x="20" y="589"/>
                    <a:pt x="20" y="590"/>
                    <a:pt x="20" y="590"/>
                  </a:cubicBezTo>
                  <a:cubicBezTo>
                    <a:pt x="18" y="592"/>
                    <a:pt x="16" y="595"/>
                    <a:pt x="14" y="598"/>
                  </a:cubicBezTo>
                  <a:cubicBezTo>
                    <a:pt x="13" y="599"/>
                    <a:pt x="13" y="600"/>
                    <a:pt x="12" y="601"/>
                  </a:cubicBezTo>
                  <a:cubicBezTo>
                    <a:pt x="12" y="601"/>
                    <a:pt x="11" y="602"/>
                    <a:pt x="11" y="603"/>
                  </a:cubicBezTo>
                  <a:cubicBezTo>
                    <a:pt x="10" y="605"/>
                    <a:pt x="9" y="606"/>
                    <a:pt x="8" y="608"/>
                  </a:cubicBezTo>
                  <a:cubicBezTo>
                    <a:pt x="8" y="609"/>
                    <a:pt x="7" y="609"/>
                    <a:pt x="7" y="610"/>
                  </a:cubicBezTo>
                  <a:cubicBezTo>
                    <a:pt x="6" y="614"/>
                    <a:pt x="4" y="617"/>
                    <a:pt x="3" y="620"/>
                  </a:cubicBezTo>
                  <a:cubicBezTo>
                    <a:pt x="3" y="621"/>
                    <a:pt x="3" y="622"/>
                    <a:pt x="3" y="622"/>
                  </a:cubicBezTo>
                  <a:cubicBezTo>
                    <a:pt x="2" y="625"/>
                    <a:pt x="1" y="628"/>
                    <a:pt x="1" y="632"/>
                  </a:cubicBezTo>
                  <a:cubicBezTo>
                    <a:pt x="1" y="632"/>
                    <a:pt x="1" y="633"/>
                    <a:pt x="0" y="634"/>
                  </a:cubicBezTo>
                  <a:cubicBezTo>
                    <a:pt x="0" y="638"/>
                    <a:pt x="0" y="641"/>
                    <a:pt x="0" y="645"/>
                  </a:cubicBezTo>
                  <a:lnTo>
                    <a:pt x="0" y="645"/>
                  </a:lnTo>
                  <a:lnTo>
                    <a:pt x="0" y="2075"/>
                  </a:lnTo>
                  <a:cubicBezTo>
                    <a:pt x="0" y="2106"/>
                    <a:pt x="17" y="2135"/>
                    <a:pt x="44" y="2151"/>
                  </a:cubicBezTo>
                  <a:lnTo>
                    <a:pt x="1201" y="2792"/>
                  </a:lnTo>
                  <a:cubicBezTo>
                    <a:pt x="1215" y="2800"/>
                    <a:pt x="1229" y="2803"/>
                    <a:pt x="1244" y="2803"/>
                  </a:cubicBezTo>
                  <a:cubicBezTo>
                    <a:pt x="1258" y="2803"/>
                    <a:pt x="1273" y="2800"/>
                    <a:pt x="1286" y="2792"/>
                  </a:cubicBezTo>
                  <a:lnTo>
                    <a:pt x="2443" y="2151"/>
                  </a:lnTo>
                  <a:cubicBezTo>
                    <a:pt x="2471" y="2135"/>
                    <a:pt x="2488" y="2106"/>
                    <a:pt x="2488" y="2075"/>
                  </a:cubicBezTo>
                  <a:lnTo>
                    <a:pt x="2488" y="645"/>
                  </a:lnTo>
                  <a:lnTo>
                    <a:pt x="2488" y="645"/>
                  </a:lnTo>
                  <a:cubicBezTo>
                    <a:pt x="2488" y="641"/>
                    <a:pt x="2487" y="638"/>
                    <a:pt x="2487" y="634"/>
                  </a:cubicBezTo>
                  <a:close/>
                  <a:moveTo>
                    <a:pt x="1244" y="2617"/>
                  </a:moveTo>
                  <a:lnTo>
                    <a:pt x="174" y="2024"/>
                  </a:lnTo>
                  <a:lnTo>
                    <a:pt x="174" y="793"/>
                  </a:lnTo>
                  <a:lnTo>
                    <a:pt x="741" y="1108"/>
                  </a:lnTo>
                  <a:cubicBezTo>
                    <a:pt x="755" y="1115"/>
                    <a:pt x="769" y="1119"/>
                    <a:pt x="783" y="1119"/>
                  </a:cubicBezTo>
                  <a:cubicBezTo>
                    <a:pt x="814" y="1119"/>
                    <a:pt x="844" y="1103"/>
                    <a:pt x="859" y="1074"/>
                  </a:cubicBezTo>
                  <a:cubicBezTo>
                    <a:pt x="883" y="1032"/>
                    <a:pt x="868" y="979"/>
                    <a:pt x="826" y="956"/>
                  </a:cubicBezTo>
                  <a:lnTo>
                    <a:pt x="276" y="651"/>
                  </a:lnTo>
                  <a:lnTo>
                    <a:pt x="1244" y="186"/>
                  </a:lnTo>
                  <a:lnTo>
                    <a:pt x="2211" y="651"/>
                  </a:lnTo>
                  <a:lnTo>
                    <a:pt x="1662" y="956"/>
                  </a:lnTo>
                  <a:cubicBezTo>
                    <a:pt x="1620" y="979"/>
                    <a:pt x="1605" y="1032"/>
                    <a:pt x="1628" y="1074"/>
                  </a:cubicBezTo>
                  <a:cubicBezTo>
                    <a:pt x="1644" y="1103"/>
                    <a:pt x="1673" y="1119"/>
                    <a:pt x="1704" y="1119"/>
                  </a:cubicBezTo>
                  <a:cubicBezTo>
                    <a:pt x="1718" y="1119"/>
                    <a:pt x="1733" y="1115"/>
                    <a:pt x="1746" y="1108"/>
                  </a:cubicBezTo>
                  <a:lnTo>
                    <a:pt x="2314" y="793"/>
                  </a:lnTo>
                  <a:lnTo>
                    <a:pt x="2314" y="2024"/>
                  </a:lnTo>
                  <a:lnTo>
                    <a:pt x="1244" y="26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</a:endParaRPr>
            </a:p>
          </p:txBody>
        </p:sp>
        <p:sp>
          <p:nvSpPr>
            <p:cNvPr id="55" name="Freeform 6"/>
            <p:cNvSpPr>
              <a:spLocks/>
            </p:cNvSpPr>
            <p:nvPr/>
          </p:nvSpPr>
          <p:spPr bwMode="auto">
            <a:xfrm>
              <a:off x="4269" y="1263"/>
              <a:ext cx="152" cy="248"/>
            </a:xfrm>
            <a:custGeom>
              <a:avLst/>
              <a:gdLst>
                <a:gd name="T0" fmla="*/ 422 w 670"/>
                <a:gd name="T1" fmla="*/ 14 h 1098"/>
                <a:gd name="T2" fmla="*/ 401 w 670"/>
                <a:gd name="T3" fmla="*/ 3 h 1098"/>
                <a:gd name="T4" fmla="*/ 267 w 670"/>
                <a:gd name="T5" fmla="*/ 2 h 1098"/>
                <a:gd name="T6" fmla="*/ 246 w 670"/>
                <a:gd name="T7" fmla="*/ 14 h 1098"/>
                <a:gd name="T8" fmla="*/ 2 w 670"/>
                <a:gd name="T9" fmla="*/ 795 h 1098"/>
                <a:gd name="T10" fmla="*/ 7 w 670"/>
                <a:gd name="T11" fmla="*/ 813 h 1098"/>
                <a:gd name="T12" fmla="*/ 323 w 670"/>
                <a:gd name="T13" fmla="*/ 1093 h 1098"/>
                <a:gd name="T14" fmla="*/ 334 w 670"/>
                <a:gd name="T15" fmla="*/ 1098 h 1098"/>
                <a:gd name="T16" fmla="*/ 346 w 670"/>
                <a:gd name="T17" fmla="*/ 1093 h 1098"/>
                <a:gd name="T18" fmla="*/ 662 w 670"/>
                <a:gd name="T19" fmla="*/ 813 h 1098"/>
                <a:gd name="T20" fmla="*/ 667 w 670"/>
                <a:gd name="T21" fmla="*/ 795 h 1098"/>
                <a:gd name="T22" fmla="*/ 422 w 670"/>
                <a:gd name="T23" fmla="*/ 14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0" h="1098">
                  <a:moveTo>
                    <a:pt x="422" y="14"/>
                  </a:moveTo>
                  <a:cubicBezTo>
                    <a:pt x="419" y="5"/>
                    <a:pt x="410" y="0"/>
                    <a:pt x="401" y="3"/>
                  </a:cubicBezTo>
                  <a:cubicBezTo>
                    <a:pt x="358" y="14"/>
                    <a:pt x="311" y="14"/>
                    <a:pt x="267" y="2"/>
                  </a:cubicBezTo>
                  <a:cubicBezTo>
                    <a:pt x="258" y="0"/>
                    <a:pt x="249" y="5"/>
                    <a:pt x="246" y="14"/>
                  </a:cubicBezTo>
                  <a:lnTo>
                    <a:pt x="2" y="795"/>
                  </a:lnTo>
                  <a:cubicBezTo>
                    <a:pt x="0" y="801"/>
                    <a:pt x="2" y="808"/>
                    <a:pt x="7" y="813"/>
                  </a:cubicBezTo>
                  <a:lnTo>
                    <a:pt x="323" y="1093"/>
                  </a:lnTo>
                  <a:cubicBezTo>
                    <a:pt x="326" y="1096"/>
                    <a:pt x="330" y="1098"/>
                    <a:pt x="334" y="1098"/>
                  </a:cubicBezTo>
                  <a:cubicBezTo>
                    <a:pt x="338" y="1098"/>
                    <a:pt x="342" y="1096"/>
                    <a:pt x="346" y="1093"/>
                  </a:cubicBezTo>
                  <a:lnTo>
                    <a:pt x="662" y="813"/>
                  </a:lnTo>
                  <a:cubicBezTo>
                    <a:pt x="668" y="808"/>
                    <a:pt x="670" y="801"/>
                    <a:pt x="667" y="795"/>
                  </a:cubicBezTo>
                  <a:lnTo>
                    <a:pt x="422" y="1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</a:endParaRPr>
            </a:p>
          </p:txBody>
        </p:sp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4290" y="1164"/>
              <a:ext cx="107" cy="87"/>
            </a:xfrm>
            <a:custGeom>
              <a:avLst/>
              <a:gdLst>
                <a:gd name="T0" fmla="*/ 10 w 467"/>
                <a:gd name="T1" fmla="*/ 115 h 384"/>
                <a:gd name="T2" fmla="*/ 153 w 467"/>
                <a:gd name="T3" fmla="*/ 361 h 384"/>
                <a:gd name="T4" fmla="*/ 164 w 467"/>
                <a:gd name="T5" fmla="*/ 369 h 384"/>
                <a:gd name="T6" fmla="*/ 178 w 467"/>
                <a:gd name="T7" fmla="*/ 373 h 384"/>
                <a:gd name="T8" fmla="*/ 239 w 467"/>
                <a:gd name="T9" fmla="*/ 384 h 384"/>
                <a:gd name="T10" fmla="*/ 297 w 467"/>
                <a:gd name="T11" fmla="*/ 373 h 384"/>
                <a:gd name="T12" fmla="*/ 312 w 467"/>
                <a:gd name="T13" fmla="*/ 369 h 384"/>
                <a:gd name="T14" fmla="*/ 323 w 467"/>
                <a:gd name="T15" fmla="*/ 360 h 384"/>
                <a:gd name="T16" fmla="*/ 458 w 467"/>
                <a:gd name="T17" fmla="*/ 114 h 384"/>
                <a:gd name="T18" fmla="*/ 453 w 467"/>
                <a:gd name="T19" fmla="*/ 60 h 384"/>
                <a:gd name="T20" fmla="*/ 239 w 467"/>
                <a:gd name="T21" fmla="*/ 0 h 384"/>
                <a:gd name="T22" fmla="*/ 18 w 467"/>
                <a:gd name="T23" fmla="*/ 60 h 384"/>
                <a:gd name="T24" fmla="*/ 9 w 467"/>
                <a:gd name="T25" fmla="*/ 113 h 384"/>
                <a:gd name="T26" fmla="*/ 10 w 467"/>
                <a:gd name="T27" fmla="*/ 115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7" h="384">
                  <a:moveTo>
                    <a:pt x="10" y="115"/>
                  </a:moveTo>
                  <a:lnTo>
                    <a:pt x="153" y="361"/>
                  </a:lnTo>
                  <a:cubicBezTo>
                    <a:pt x="155" y="365"/>
                    <a:pt x="159" y="368"/>
                    <a:pt x="164" y="369"/>
                  </a:cubicBezTo>
                  <a:cubicBezTo>
                    <a:pt x="169" y="370"/>
                    <a:pt x="173" y="372"/>
                    <a:pt x="178" y="373"/>
                  </a:cubicBezTo>
                  <a:cubicBezTo>
                    <a:pt x="197" y="378"/>
                    <a:pt x="217" y="384"/>
                    <a:pt x="239" y="384"/>
                  </a:cubicBezTo>
                  <a:cubicBezTo>
                    <a:pt x="260" y="384"/>
                    <a:pt x="279" y="379"/>
                    <a:pt x="297" y="373"/>
                  </a:cubicBezTo>
                  <a:cubicBezTo>
                    <a:pt x="302" y="372"/>
                    <a:pt x="307" y="370"/>
                    <a:pt x="312" y="369"/>
                  </a:cubicBezTo>
                  <a:cubicBezTo>
                    <a:pt x="317" y="368"/>
                    <a:pt x="321" y="365"/>
                    <a:pt x="323" y="360"/>
                  </a:cubicBezTo>
                  <a:lnTo>
                    <a:pt x="458" y="114"/>
                  </a:lnTo>
                  <a:cubicBezTo>
                    <a:pt x="463" y="104"/>
                    <a:pt x="467" y="82"/>
                    <a:pt x="453" y="60"/>
                  </a:cubicBezTo>
                  <a:cubicBezTo>
                    <a:pt x="428" y="20"/>
                    <a:pt x="356" y="0"/>
                    <a:pt x="239" y="0"/>
                  </a:cubicBezTo>
                  <a:cubicBezTo>
                    <a:pt x="120" y="0"/>
                    <a:pt x="46" y="20"/>
                    <a:pt x="18" y="60"/>
                  </a:cubicBezTo>
                  <a:cubicBezTo>
                    <a:pt x="0" y="86"/>
                    <a:pt x="8" y="110"/>
                    <a:pt x="9" y="113"/>
                  </a:cubicBezTo>
                  <a:cubicBezTo>
                    <a:pt x="9" y="114"/>
                    <a:pt x="9" y="115"/>
                    <a:pt x="10" y="11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</a:endParaRPr>
            </a:p>
          </p:txBody>
        </p:sp>
      </p:grpSp>
      <p:sp>
        <p:nvSpPr>
          <p:cNvPr id="57" name="Footer Placeholder 4"/>
          <p:cNvSpPr txBox="1">
            <a:spLocks/>
          </p:cNvSpPr>
          <p:nvPr/>
        </p:nvSpPr>
        <p:spPr>
          <a:xfrm>
            <a:off x="6714969" y="6194163"/>
            <a:ext cx="1932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h-TH"/>
            </a:defPPr>
            <a:lvl1pPr marL="0" algn="ctr" defTabSz="914400" rtl="0" eaLnBrk="1" latinLnBrk="0" hangingPunct="1">
              <a:defRPr sz="11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A3A09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info@mbsunu.com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rgbClr val="6A3A0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8" name="Resim 5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403" y="6231872"/>
            <a:ext cx="327482" cy="3274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7952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18000" decel="8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accel="18000" decel="8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accel="18000" decel="8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8" accel="18000" decel="8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156858" y="5676000"/>
            <a:ext cx="28357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kumimoji="0" lang="tr-TR" sz="2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mbsunu.com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178510" y="4364957"/>
            <a:ext cx="1318196" cy="13181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srgbClr val="323F4F"/>
              </a:solidFill>
              <a:effectLst/>
              <a:uLnTx/>
              <a:uFillTx/>
              <a:latin typeface="Century Gothic"/>
              <a:ea typeface="+mn-ea"/>
              <a:cs typeface="Cordia New"/>
            </a:endParaRPr>
          </a:p>
        </p:txBody>
      </p:sp>
      <p:grpSp>
        <p:nvGrpSpPr>
          <p:cNvPr id="12" name="Group 4">
            <a:extLst>
              <a:ext uri="{FF2B5EF4-FFF2-40B4-BE49-F238E27FC236}">
                <a16:creationId xmlns:a16="http://schemas.microsoft.com/office/drawing/2014/main" id="{1A04A306-C002-4D2D-B752-C12D6ABFEF3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460822" y="4597012"/>
            <a:ext cx="753571" cy="846933"/>
            <a:chOff x="4062" y="944"/>
            <a:chExt cx="565" cy="635"/>
          </a:xfrm>
          <a:solidFill>
            <a:schemeClr val="accent1"/>
          </a:solidFill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70D61E99-AA4E-4F0E-B44E-B32F34FF15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62" y="944"/>
              <a:ext cx="565" cy="635"/>
            </a:xfrm>
            <a:custGeom>
              <a:avLst/>
              <a:gdLst>
                <a:gd name="T0" fmla="*/ 2487 w 2488"/>
                <a:gd name="T1" fmla="*/ 632 h 2803"/>
                <a:gd name="T2" fmla="*/ 2484 w 2488"/>
                <a:gd name="T3" fmla="*/ 620 h 2803"/>
                <a:gd name="T4" fmla="*/ 2479 w 2488"/>
                <a:gd name="T5" fmla="*/ 608 h 2803"/>
                <a:gd name="T6" fmla="*/ 2475 w 2488"/>
                <a:gd name="T7" fmla="*/ 600 h 2803"/>
                <a:gd name="T8" fmla="*/ 2468 w 2488"/>
                <a:gd name="T9" fmla="*/ 590 h 2803"/>
                <a:gd name="T10" fmla="*/ 2459 w 2488"/>
                <a:gd name="T11" fmla="*/ 581 h 2803"/>
                <a:gd name="T12" fmla="*/ 2450 w 2488"/>
                <a:gd name="T13" fmla="*/ 574 h 2803"/>
                <a:gd name="T14" fmla="*/ 2439 w 2488"/>
                <a:gd name="T15" fmla="*/ 567 h 2803"/>
                <a:gd name="T16" fmla="*/ 1281 w 2488"/>
                <a:gd name="T17" fmla="*/ 11 h 2803"/>
                <a:gd name="T18" fmla="*/ 49 w 2488"/>
                <a:gd name="T19" fmla="*/ 567 h 2803"/>
                <a:gd name="T20" fmla="*/ 39 w 2488"/>
                <a:gd name="T21" fmla="*/ 573 h 2803"/>
                <a:gd name="T22" fmla="*/ 30 w 2488"/>
                <a:gd name="T23" fmla="*/ 580 h 2803"/>
                <a:gd name="T24" fmla="*/ 20 w 2488"/>
                <a:gd name="T25" fmla="*/ 589 h 2803"/>
                <a:gd name="T26" fmla="*/ 14 w 2488"/>
                <a:gd name="T27" fmla="*/ 598 h 2803"/>
                <a:gd name="T28" fmla="*/ 11 w 2488"/>
                <a:gd name="T29" fmla="*/ 603 h 2803"/>
                <a:gd name="T30" fmla="*/ 7 w 2488"/>
                <a:gd name="T31" fmla="*/ 610 h 2803"/>
                <a:gd name="T32" fmla="*/ 3 w 2488"/>
                <a:gd name="T33" fmla="*/ 622 h 2803"/>
                <a:gd name="T34" fmla="*/ 0 w 2488"/>
                <a:gd name="T35" fmla="*/ 634 h 2803"/>
                <a:gd name="T36" fmla="*/ 0 w 2488"/>
                <a:gd name="T37" fmla="*/ 645 h 2803"/>
                <a:gd name="T38" fmla="*/ 44 w 2488"/>
                <a:gd name="T39" fmla="*/ 2151 h 2803"/>
                <a:gd name="T40" fmla="*/ 1244 w 2488"/>
                <a:gd name="T41" fmla="*/ 2803 h 2803"/>
                <a:gd name="T42" fmla="*/ 2443 w 2488"/>
                <a:gd name="T43" fmla="*/ 2151 h 2803"/>
                <a:gd name="T44" fmla="*/ 2488 w 2488"/>
                <a:gd name="T45" fmla="*/ 645 h 2803"/>
                <a:gd name="T46" fmla="*/ 2487 w 2488"/>
                <a:gd name="T47" fmla="*/ 634 h 2803"/>
                <a:gd name="T48" fmla="*/ 174 w 2488"/>
                <a:gd name="T49" fmla="*/ 2024 h 2803"/>
                <a:gd name="T50" fmla="*/ 741 w 2488"/>
                <a:gd name="T51" fmla="*/ 1108 h 2803"/>
                <a:gd name="T52" fmla="*/ 859 w 2488"/>
                <a:gd name="T53" fmla="*/ 1074 h 2803"/>
                <a:gd name="T54" fmla="*/ 276 w 2488"/>
                <a:gd name="T55" fmla="*/ 651 h 2803"/>
                <a:gd name="T56" fmla="*/ 2211 w 2488"/>
                <a:gd name="T57" fmla="*/ 651 h 2803"/>
                <a:gd name="T58" fmla="*/ 1628 w 2488"/>
                <a:gd name="T59" fmla="*/ 1074 h 2803"/>
                <a:gd name="T60" fmla="*/ 1746 w 2488"/>
                <a:gd name="T61" fmla="*/ 1108 h 2803"/>
                <a:gd name="T62" fmla="*/ 2314 w 2488"/>
                <a:gd name="T63" fmla="*/ 2024 h 2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88" h="2803">
                  <a:moveTo>
                    <a:pt x="2487" y="634"/>
                  </a:moveTo>
                  <a:cubicBezTo>
                    <a:pt x="2487" y="633"/>
                    <a:pt x="2487" y="632"/>
                    <a:pt x="2487" y="632"/>
                  </a:cubicBezTo>
                  <a:cubicBezTo>
                    <a:pt x="2486" y="628"/>
                    <a:pt x="2485" y="625"/>
                    <a:pt x="2484" y="622"/>
                  </a:cubicBezTo>
                  <a:cubicBezTo>
                    <a:pt x="2484" y="622"/>
                    <a:pt x="2484" y="621"/>
                    <a:pt x="2484" y="620"/>
                  </a:cubicBezTo>
                  <a:cubicBezTo>
                    <a:pt x="2483" y="617"/>
                    <a:pt x="2482" y="614"/>
                    <a:pt x="2480" y="610"/>
                  </a:cubicBezTo>
                  <a:cubicBezTo>
                    <a:pt x="2480" y="609"/>
                    <a:pt x="2480" y="609"/>
                    <a:pt x="2479" y="608"/>
                  </a:cubicBezTo>
                  <a:cubicBezTo>
                    <a:pt x="2478" y="606"/>
                    <a:pt x="2478" y="605"/>
                    <a:pt x="2477" y="603"/>
                  </a:cubicBezTo>
                  <a:cubicBezTo>
                    <a:pt x="2476" y="602"/>
                    <a:pt x="2476" y="601"/>
                    <a:pt x="2475" y="600"/>
                  </a:cubicBezTo>
                  <a:cubicBezTo>
                    <a:pt x="2475" y="600"/>
                    <a:pt x="2474" y="599"/>
                    <a:pt x="2473" y="598"/>
                  </a:cubicBezTo>
                  <a:cubicBezTo>
                    <a:pt x="2472" y="595"/>
                    <a:pt x="2470" y="592"/>
                    <a:pt x="2468" y="590"/>
                  </a:cubicBezTo>
                  <a:cubicBezTo>
                    <a:pt x="2467" y="590"/>
                    <a:pt x="2467" y="589"/>
                    <a:pt x="2467" y="589"/>
                  </a:cubicBezTo>
                  <a:cubicBezTo>
                    <a:pt x="2465" y="586"/>
                    <a:pt x="2462" y="584"/>
                    <a:pt x="2459" y="581"/>
                  </a:cubicBezTo>
                  <a:cubicBezTo>
                    <a:pt x="2459" y="581"/>
                    <a:pt x="2458" y="580"/>
                    <a:pt x="2458" y="580"/>
                  </a:cubicBezTo>
                  <a:cubicBezTo>
                    <a:pt x="2455" y="578"/>
                    <a:pt x="2453" y="576"/>
                    <a:pt x="2450" y="574"/>
                  </a:cubicBezTo>
                  <a:cubicBezTo>
                    <a:pt x="2450" y="574"/>
                    <a:pt x="2449" y="573"/>
                    <a:pt x="2449" y="573"/>
                  </a:cubicBezTo>
                  <a:cubicBezTo>
                    <a:pt x="2446" y="571"/>
                    <a:pt x="2442" y="569"/>
                    <a:pt x="2439" y="567"/>
                  </a:cubicBezTo>
                  <a:lnTo>
                    <a:pt x="2438" y="567"/>
                  </a:lnTo>
                  <a:lnTo>
                    <a:pt x="1281" y="11"/>
                  </a:lnTo>
                  <a:cubicBezTo>
                    <a:pt x="1258" y="0"/>
                    <a:pt x="1230" y="0"/>
                    <a:pt x="1206" y="11"/>
                  </a:cubicBezTo>
                  <a:lnTo>
                    <a:pt x="49" y="567"/>
                  </a:lnTo>
                  <a:cubicBezTo>
                    <a:pt x="49" y="567"/>
                    <a:pt x="49" y="567"/>
                    <a:pt x="48" y="567"/>
                  </a:cubicBezTo>
                  <a:cubicBezTo>
                    <a:pt x="45" y="569"/>
                    <a:pt x="42" y="571"/>
                    <a:pt x="39" y="573"/>
                  </a:cubicBezTo>
                  <a:cubicBezTo>
                    <a:pt x="38" y="573"/>
                    <a:pt x="38" y="574"/>
                    <a:pt x="37" y="574"/>
                  </a:cubicBezTo>
                  <a:cubicBezTo>
                    <a:pt x="35" y="576"/>
                    <a:pt x="32" y="578"/>
                    <a:pt x="30" y="580"/>
                  </a:cubicBezTo>
                  <a:cubicBezTo>
                    <a:pt x="29" y="580"/>
                    <a:pt x="29" y="581"/>
                    <a:pt x="28" y="581"/>
                  </a:cubicBezTo>
                  <a:cubicBezTo>
                    <a:pt x="25" y="584"/>
                    <a:pt x="23" y="586"/>
                    <a:pt x="20" y="589"/>
                  </a:cubicBezTo>
                  <a:cubicBezTo>
                    <a:pt x="20" y="589"/>
                    <a:pt x="20" y="590"/>
                    <a:pt x="20" y="590"/>
                  </a:cubicBezTo>
                  <a:cubicBezTo>
                    <a:pt x="18" y="592"/>
                    <a:pt x="16" y="595"/>
                    <a:pt x="14" y="598"/>
                  </a:cubicBezTo>
                  <a:cubicBezTo>
                    <a:pt x="13" y="599"/>
                    <a:pt x="13" y="600"/>
                    <a:pt x="12" y="601"/>
                  </a:cubicBezTo>
                  <a:cubicBezTo>
                    <a:pt x="12" y="601"/>
                    <a:pt x="11" y="602"/>
                    <a:pt x="11" y="603"/>
                  </a:cubicBezTo>
                  <a:cubicBezTo>
                    <a:pt x="10" y="605"/>
                    <a:pt x="9" y="606"/>
                    <a:pt x="8" y="608"/>
                  </a:cubicBezTo>
                  <a:cubicBezTo>
                    <a:pt x="8" y="609"/>
                    <a:pt x="7" y="609"/>
                    <a:pt x="7" y="610"/>
                  </a:cubicBezTo>
                  <a:cubicBezTo>
                    <a:pt x="6" y="614"/>
                    <a:pt x="4" y="617"/>
                    <a:pt x="3" y="620"/>
                  </a:cubicBezTo>
                  <a:cubicBezTo>
                    <a:pt x="3" y="621"/>
                    <a:pt x="3" y="622"/>
                    <a:pt x="3" y="622"/>
                  </a:cubicBezTo>
                  <a:cubicBezTo>
                    <a:pt x="2" y="625"/>
                    <a:pt x="1" y="628"/>
                    <a:pt x="1" y="632"/>
                  </a:cubicBezTo>
                  <a:cubicBezTo>
                    <a:pt x="1" y="632"/>
                    <a:pt x="1" y="633"/>
                    <a:pt x="0" y="634"/>
                  </a:cubicBezTo>
                  <a:cubicBezTo>
                    <a:pt x="0" y="638"/>
                    <a:pt x="0" y="641"/>
                    <a:pt x="0" y="645"/>
                  </a:cubicBezTo>
                  <a:lnTo>
                    <a:pt x="0" y="645"/>
                  </a:lnTo>
                  <a:lnTo>
                    <a:pt x="0" y="2075"/>
                  </a:lnTo>
                  <a:cubicBezTo>
                    <a:pt x="0" y="2106"/>
                    <a:pt x="17" y="2135"/>
                    <a:pt x="44" y="2151"/>
                  </a:cubicBezTo>
                  <a:lnTo>
                    <a:pt x="1201" y="2792"/>
                  </a:lnTo>
                  <a:cubicBezTo>
                    <a:pt x="1215" y="2800"/>
                    <a:pt x="1229" y="2803"/>
                    <a:pt x="1244" y="2803"/>
                  </a:cubicBezTo>
                  <a:cubicBezTo>
                    <a:pt x="1258" y="2803"/>
                    <a:pt x="1273" y="2800"/>
                    <a:pt x="1286" y="2792"/>
                  </a:cubicBezTo>
                  <a:lnTo>
                    <a:pt x="2443" y="2151"/>
                  </a:lnTo>
                  <a:cubicBezTo>
                    <a:pt x="2471" y="2135"/>
                    <a:pt x="2488" y="2106"/>
                    <a:pt x="2488" y="2075"/>
                  </a:cubicBezTo>
                  <a:lnTo>
                    <a:pt x="2488" y="645"/>
                  </a:lnTo>
                  <a:lnTo>
                    <a:pt x="2488" y="645"/>
                  </a:lnTo>
                  <a:cubicBezTo>
                    <a:pt x="2488" y="641"/>
                    <a:pt x="2487" y="638"/>
                    <a:pt x="2487" y="634"/>
                  </a:cubicBezTo>
                  <a:close/>
                  <a:moveTo>
                    <a:pt x="1244" y="2617"/>
                  </a:moveTo>
                  <a:lnTo>
                    <a:pt x="174" y="2024"/>
                  </a:lnTo>
                  <a:lnTo>
                    <a:pt x="174" y="793"/>
                  </a:lnTo>
                  <a:lnTo>
                    <a:pt x="741" y="1108"/>
                  </a:lnTo>
                  <a:cubicBezTo>
                    <a:pt x="755" y="1115"/>
                    <a:pt x="769" y="1119"/>
                    <a:pt x="783" y="1119"/>
                  </a:cubicBezTo>
                  <a:cubicBezTo>
                    <a:pt x="814" y="1119"/>
                    <a:pt x="844" y="1103"/>
                    <a:pt x="859" y="1074"/>
                  </a:cubicBezTo>
                  <a:cubicBezTo>
                    <a:pt x="883" y="1032"/>
                    <a:pt x="868" y="979"/>
                    <a:pt x="826" y="956"/>
                  </a:cubicBezTo>
                  <a:lnTo>
                    <a:pt x="276" y="651"/>
                  </a:lnTo>
                  <a:lnTo>
                    <a:pt x="1244" y="186"/>
                  </a:lnTo>
                  <a:lnTo>
                    <a:pt x="2211" y="651"/>
                  </a:lnTo>
                  <a:lnTo>
                    <a:pt x="1662" y="956"/>
                  </a:lnTo>
                  <a:cubicBezTo>
                    <a:pt x="1620" y="979"/>
                    <a:pt x="1605" y="1032"/>
                    <a:pt x="1628" y="1074"/>
                  </a:cubicBezTo>
                  <a:cubicBezTo>
                    <a:pt x="1644" y="1103"/>
                    <a:pt x="1673" y="1119"/>
                    <a:pt x="1704" y="1119"/>
                  </a:cubicBezTo>
                  <a:cubicBezTo>
                    <a:pt x="1718" y="1119"/>
                    <a:pt x="1733" y="1115"/>
                    <a:pt x="1746" y="1108"/>
                  </a:cubicBezTo>
                  <a:lnTo>
                    <a:pt x="2314" y="793"/>
                  </a:lnTo>
                  <a:lnTo>
                    <a:pt x="2314" y="2024"/>
                  </a:lnTo>
                  <a:lnTo>
                    <a:pt x="1244" y="2617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9922AF11-66D2-42C1-AC7A-60AD8E58C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9" y="1263"/>
              <a:ext cx="152" cy="248"/>
            </a:xfrm>
            <a:custGeom>
              <a:avLst/>
              <a:gdLst>
                <a:gd name="T0" fmla="*/ 422 w 670"/>
                <a:gd name="T1" fmla="*/ 14 h 1098"/>
                <a:gd name="T2" fmla="*/ 401 w 670"/>
                <a:gd name="T3" fmla="*/ 3 h 1098"/>
                <a:gd name="T4" fmla="*/ 267 w 670"/>
                <a:gd name="T5" fmla="*/ 2 h 1098"/>
                <a:gd name="T6" fmla="*/ 246 w 670"/>
                <a:gd name="T7" fmla="*/ 14 h 1098"/>
                <a:gd name="T8" fmla="*/ 2 w 670"/>
                <a:gd name="T9" fmla="*/ 795 h 1098"/>
                <a:gd name="T10" fmla="*/ 7 w 670"/>
                <a:gd name="T11" fmla="*/ 813 h 1098"/>
                <a:gd name="T12" fmla="*/ 323 w 670"/>
                <a:gd name="T13" fmla="*/ 1093 h 1098"/>
                <a:gd name="T14" fmla="*/ 334 w 670"/>
                <a:gd name="T15" fmla="*/ 1098 h 1098"/>
                <a:gd name="T16" fmla="*/ 346 w 670"/>
                <a:gd name="T17" fmla="*/ 1093 h 1098"/>
                <a:gd name="T18" fmla="*/ 662 w 670"/>
                <a:gd name="T19" fmla="*/ 813 h 1098"/>
                <a:gd name="T20" fmla="*/ 667 w 670"/>
                <a:gd name="T21" fmla="*/ 795 h 1098"/>
                <a:gd name="T22" fmla="*/ 422 w 670"/>
                <a:gd name="T23" fmla="*/ 14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0" h="1098">
                  <a:moveTo>
                    <a:pt x="422" y="14"/>
                  </a:moveTo>
                  <a:cubicBezTo>
                    <a:pt x="419" y="5"/>
                    <a:pt x="410" y="0"/>
                    <a:pt x="401" y="3"/>
                  </a:cubicBezTo>
                  <a:cubicBezTo>
                    <a:pt x="358" y="14"/>
                    <a:pt x="311" y="14"/>
                    <a:pt x="267" y="2"/>
                  </a:cubicBezTo>
                  <a:cubicBezTo>
                    <a:pt x="258" y="0"/>
                    <a:pt x="249" y="5"/>
                    <a:pt x="246" y="14"/>
                  </a:cubicBezTo>
                  <a:lnTo>
                    <a:pt x="2" y="795"/>
                  </a:lnTo>
                  <a:cubicBezTo>
                    <a:pt x="0" y="801"/>
                    <a:pt x="2" y="808"/>
                    <a:pt x="7" y="813"/>
                  </a:cubicBezTo>
                  <a:lnTo>
                    <a:pt x="323" y="1093"/>
                  </a:lnTo>
                  <a:cubicBezTo>
                    <a:pt x="326" y="1096"/>
                    <a:pt x="330" y="1098"/>
                    <a:pt x="334" y="1098"/>
                  </a:cubicBezTo>
                  <a:cubicBezTo>
                    <a:pt x="338" y="1098"/>
                    <a:pt x="342" y="1096"/>
                    <a:pt x="346" y="1093"/>
                  </a:cubicBezTo>
                  <a:lnTo>
                    <a:pt x="662" y="813"/>
                  </a:lnTo>
                  <a:cubicBezTo>
                    <a:pt x="668" y="808"/>
                    <a:pt x="670" y="801"/>
                    <a:pt x="667" y="795"/>
                  </a:cubicBezTo>
                  <a:lnTo>
                    <a:pt x="422" y="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387A673A-83C6-441F-A792-2CD9C520F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0" y="1164"/>
              <a:ext cx="107" cy="87"/>
            </a:xfrm>
            <a:custGeom>
              <a:avLst/>
              <a:gdLst>
                <a:gd name="T0" fmla="*/ 10 w 467"/>
                <a:gd name="T1" fmla="*/ 115 h 384"/>
                <a:gd name="T2" fmla="*/ 153 w 467"/>
                <a:gd name="T3" fmla="*/ 361 h 384"/>
                <a:gd name="T4" fmla="*/ 164 w 467"/>
                <a:gd name="T5" fmla="*/ 369 h 384"/>
                <a:gd name="T6" fmla="*/ 178 w 467"/>
                <a:gd name="T7" fmla="*/ 373 h 384"/>
                <a:gd name="T8" fmla="*/ 239 w 467"/>
                <a:gd name="T9" fmla="*/ 384 h 384"/>
                <a:gd name="T10" fmla="*/ 297 w 467"/>
                <a:gd name="T11" fmla="*/ 373 h 384"/>
                <a:gd name="T12" fmla="*/ 312 w 467"/>
                <a:gd name="T13" fmla="*/ 369 h 384"/>
                <a:gd name="T14" fmla="*/ 323 w 467"/>
                <a:gd name="T15" fmla="*/ 360 h 384"/>
                <a:gd name="T16" fmla="*/ 458 w 467"/>
                <a:gd name="T17" fmla="*/ 114 h 384"/>
                <a:gd name="T18" fmla="*/ 453 w 467"/>
                <a:gd name="T19" fmla="*/ 60 h 384"/>
                <a:gd name="T20" fmla="*/ 239 w 467"/>
                <a:gd name="T21" fmla="*/ 0 h 384"/>
                <a:gd name="T22" fmla="*/ 18 w 467"/>
                <a:gd name="T23" fmla="*/ 60 h 384"/>
                <a:gd name="T24" fmla="*/ 9 w 467"/>
                <a:gd name="T25" fmla="*/ 113 h 384"/>
                <a:gd name="T26" fmla="*/ 10 w 467"/>
                <a:gd name="T27" fmla="*/ 115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7" h="384">
                  <a:moveTo>
                    <a:pt x="10" y="115"/>
                  </a:moveTo>
                  <a:lnTo>
                    <a:pt x="153" y="361"/>
                  </a:lnTo>
                  <a:cubicBezTo>
                    <a:pt x="155" y="365"/>
                    <a:pt x="159" y="368"/>
                    <a:pt x="164" y="369"/>
                  </a:cubicBezTo>
                  <a:cubicBezTo>
                    <a:pt x="169" y="370"/>
                    <a:pt x="173" y="372"/>
                    <a:pt x="178" y="373"/>
                  </a:cubicBezTo>
                  <a:cubicBezTo>
                    <a:pt x="197" y="378"/>
                    <a:pt x="217" y="384"/>
                    <a:pt x="239" y="384"/>
                  </a:cubicBezTo>
                  <a:cubicBezTo>
                    <a:pt x="260" y="384"/>
                    <a:pt x="279" y="379"/>
                    <a:pt x="297" y="373"/>
                  </a:cubicBezTo>
                  <a:cubicBezTo>
                    <a:pt x="302" y="372"/>
                    <a:pt x="307" y="370"/>
                    <a:pt x="312" y="369"/>
                  </a:cubicBezTo>
                  <a:cubicBezTo>
                    <a:pt x="317" y="368"/>
                    <a:pt x="321" y="365"/>
                    <a:pt x="323" y="360"/>
                  </a:cubicBezTo>
                  <a:lnTo>
                    <a:pt x="458" y="114"/>
                  </a:lnTo>
                  <a:cubicBezTo>
                    <a:pt x="463" y="104"/>
                    <a:pt x="467" y="82"/>
                    <a:pt x="453" y="60"/>
                  </a:cubicBezTo>
                  <a:cubicBezTo>
                    <a:pt x="428" y="20"/>
                    <a:pt x="356" y="0"/>
                    <a:pt x="239" y="0"/>
                  </a:cubicBezTo>
                  <a:cubicBezTo>
                    <a:pt x="120" y="0"/>
                    <a:pt x="46" y="20"/>
                    <a:pt x="18" y="60"/>
                  </a:cubicBezTo>
                  <a:cubicBezTo>
                    <a:pt x="0" y="86"/>
                    <a:pt x="8" y="110"/>
                    <a:pt x="9" y="113"/>
                  </a:cubicBezTo>
                  <a:cubicBezTo>
                    <a:pt x="9" y="114"/>
                    <a:pt x="9" y="115"/>
                    <a:pt x="10" y="115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sp>
        <p:nvSpPr>
          <p:cNvPr id="4" name="Dikdörtgen 3">
            <a:extLst>
              <a:ext uri="{FF2B5EF4-FFF2-40B4-BE49-F238E27FC236}">
                <a16:creationId xmlns:a16="http://schemas.microsoft.com/office/drawing/2014/main" id="{50796801-4F43-4CE1-8C3B-070F6AAAB1EF}"/>
              </a:ext>
            </a:extLst>
          </p:cNvPr>
          <p:cNvSpPr/>
          <p:nvPr/>
        </p:nvSpPr>
        <p:spPr>
          <a:xfrm>
            <a:off x="6885809" y="888163"/>
            <a:ext cx="4342214" cy="27699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Hazırlayan</a:t>
            </a:r>
          </a:p>
          <a:p>
            <a:pPr algn="ctr"/>
            <a:endParaRPr lang="tr-T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3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Muhammet BOZKURT</a:t>
            </a:r>
          </a:p>
          <a:p>
            <a:pPr algn="ctr"/>
            <a:endParaRPr lang="tr-TR" sz="3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info@mbsunu.com</a:t>
            </a:r>
            <a:endParaRPr lang="tr-TR" sz="2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9" name="Resim 18">
            <a:hlinkClick r:id="" action="ppaction://hlinkshowjump?jump=endshow"/>
            <a:extLst>
              <a:ext uri="{FF2B5EF4-FFF2-40B4-BE49-F238E27FC236}">
                <a16:creationId xmlns:a16="http://schemas.microsoft.com/office/drawing/2014/main" id="{5E0B37E7-8AAE-4610-9289-09DB93FF2C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742" y="6457888"/>
            <a:ext cx="304800" cy="304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15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5">
            <a:extLst>
              <a:ext uri="{FF2B5EF4-FFF2-40B4-BE49-F238E27FC236}">
                <a16:creationId xmlns:a16="http://schemas.microsoft.com/office/drawing/2014/main" id="{8C4B227D-EFC9-4DBC-901E-984E79E35CB1}"/>
              </a:ext>
            </a:extLst>
          </p:cNvPr>
          <p:cNvGrpSpPr/>
          <p:nvPr/>
        </p:nvGrpSpPr>
        <p:grpSpPr>
          <a:xfrm>
            <a:off x="544182" y="920495"/>
            <a:ext cx="4750195" cy="72000"/>
            <a:chOff x="0" y="6310313"/>
            <a:chExt cx="9283708" cy="72000"/>
          </a:xfrm>
        </p:grpSpPr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3C2126E7-6D48-4DBF-A3D8-61D157A44919}"/>
                </a:ext>
              </a:extLst>
            </p:cNvPr>
            <p:cNvSpPr/>
            <p:nvPr/>
          </p:nvSpPr>
          <p:spPr>
            <a:xfrm>
              <a:off x="0" y="6310313"/>
              <a:ext cx="2412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FEEE9E39-DAA2-440D-BEC4-2A12478B5817}"/>
                </a:ext>
              </a:extLst>
            </p:cNvPr>
            <p:cNvSpPr/>
            <p:nvPr/>
          </p:nvSpPr>
          <p:spPr>
            <a:xfrm>
              <a:off x="2452010" y="6310313"/>
              <a:ext cx="2412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6" name="Rectangle 18">
              <a:extLst>
                <a:ext uri="{FF2B5EF4-FFF2-40B4-BE49-F238E27FC236}">
                  <a16:creationId xmlns:a16="http://schemas.microsoft.com/office/drawing/2014/main" id="{9E70AB8C-C5A9-44DA-B829-1E2153EE70A3}"/>
                </a:ext>
              </a:extLst>
            </p:cNvPr>
            <p:cNvSpPr/>
            <p:nvPr/>
          </p:nvSpPr>
          <p:spPr>
            <a:xfrm>
              <a:off x="4904020" y="6310313"/>
              <a:ext cx="2412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7" name="Rectangle 19">
              <a:extLst>
                <a:ext uri="{FF2B5EF4-FFF2-40B4-BE49-F238E27FC236}">
                  <a16:creationId xmlns:a16="http://schemas.microsoft.com/office/drawing/2014/main" id="{23B911C3-A4C1-44C5-98DD-AB101E08CB7F}"/>
                </a:ext>
              </a:extLst>
            </p:cNvPr>
            <p:cNvSpPr/>
            <p:nvPr/>
          </p:nvSpPr>
          <p:spPr>
            <a:xfrm>
              <a:off x="7356031" y="6310313"/>
              <a:ext cx="1927677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</p:grpSp>
      <p:pic>
        <p:nvPicPr>
          <p:cNvPr id="33" name="Resim 32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FFC5A678-1D06-428F-B6BE-BE850BA3B1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742" y="6457888"/>
            <a:ext cx="304800" cy="304800"/>
          </a:xfrm>
          <a:prstGeom prst="rect">
            <a:avLst/>
          </a:prstGeom>
        </p:spPr>
      </p:pic>
      <p:sp>
        <p:nvSpPr>
          <p:cNvPr id="43" name="Dikdörtgen 42">
            <a:extLst>
              <a:ext uri="{FF2B5EF4-FFF2-40B4-BE49-F238E27FC236}">
                <a16:creationId xmlns:a16="http://schemas.microsoft.com/office/drawing/2014/main" id="{45F1C164-BC04-4568-B1DB-09497AB7D0F1}"/>
              </a:ext>
            </a:extLst>
          </p:cNvPr>
          <p:cNvSpPr/>
          <p:nvPr/>
        </p:nvSpPr>
        <p:spPr>
          <a:xfrm>
            <a:off x="0" y="1070539"/>
            <a:ext cx="1210254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Gezi otobüsü hareket ettiğinde içinde 28 öğrenci vardı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Otobüs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hareket ettikten bir süre sonra durdu. Otobüse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öğrenci daha bindi.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Otobüste toplam kaç öğrenci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oldu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Dikdörtgen 62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20218" y="2074029"/>
            <a:ext cx="1798801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tr-TR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Anlayalım</a:t>
            </a:r>
            <a:endParaRPr lang="tr-TR" sz="2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4A2DA6D0-E82D-4598-B1DC-56620FEE2D42}"/>
              </a:ext>
            </a:extLst>
          </p:cNvPr>
          <p:cNvSpPr/>
          <p:nvPr/>
        </p:nvSpPr>
        <p:spPr>
          <a:xfrm>
            <a:off x="3432551" y="6405548"/>
            <a:ext cx="647081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Yönlendirme : Duraklamalarda </a:t>
            </a:r>
            <a:r>
              <a:rPr kumimoji="0" lang="tr-TR" sz="1800" b="0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play</a:t>
            </a: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tuşuna basarak ilerleyiniz.</a:t>
            </a:r>
          </a:p>
        </p:txBody>
      </p:sp>
      <p:sp>
        <p:nvSpPr>
          <p:cNvPr id="34" name="Dikdörtgen 33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20218" y="2532992"/>
            <a:ext cx="936345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Otobüste bulunan öğrencilerin toplam sayısını </a:t>
            </a:r>
            <a:r>
              <a:rPr lang="tr-TR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bulmamız gerekiyor</a:t>
            </a:r>
            <a:r>
              <a:rPr lang="tr-TR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Dikdörtgen 34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1" y="3123166"/>
            <a:ext cx="181901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tr-TR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Planlayalım</a:t>
            </a:r>
            <a:endParaRPr lang="tr-TR" sz="2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Dikdörtgen 35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0" y="3580146"/>
            <a:ext cx="1192377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 öğrenci vardı. 14 öğrenci daha bindi. Öğrenci </a:t>
            </a:r>
            <a:r>
              <a:rPr lang="tr-TR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sayısı arttı</a:t>
            </a:r>
            <a:r>
              <a:rPr lang="tr-TR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Toplama işlemi yapmalıyız.</a:t>
            </a:r>
            <a:endParaRPr lang="tr-TR" sz="2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Dikdörtgen 36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0" y="4149005"/>
            <a:ext cx="256946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tr-TR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Planı Uygulayalım</a:t>
            </a:r>
            <a:endParaRPr lang="tr-TR" sz="2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3852451" y="5791469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tr-TR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Dikdörtgen 61">
            <a:extLst>
              <a:ext uri="{FF2B5EF4-FFF2-40B4-BE49-F238E27FC236}">
                <a16:creationId xmlns:a16="http://schemas.microsoft.com/office/drawing/2014/main" id="{D7A1776F-8993-429A-A231-2BD40A8FD80A}"/>
              </a:ext>
            </a:extLst>
          </p:cNvPr>
          <p:cNvSpPr/>
          <p:nvPr/>
        </p:nvSpPr>
        <p:spPr>
          <a:xfrm>
            <a:off x="493239" y="372788"/>
            <a:ext cx="26515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 Çözme</a:t>
            </a:r>
            <a:endParaRPr kumimoji="0" lang="tr-TR" sz="2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5"/>
          <a:srcRect r="22081"/>
          <a:stretch/>
        </p:blipFill>
        <p:spPr>
          <a:xfrm>
            <a:off x="3699199" y="4137117"/>
            <a:ext cx="4045770" cy="1654352"/>
          </a:xfrm>
          <a:prstGeom prst="rect">
            <a:avLst/>
          </a:prstGeom>
        </p:spPr>
      </p:pic>
      <p:sp>
        <p:nvSpPr>
          <p:cNvPr id="29" name="Dikdörtgen 28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4491726" y="5791469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tr-TR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4982187" y="5791469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tr-TR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Dikdörtgen 31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5652405" y="5791468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tr-TR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Dikdörtgen 3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6572901" y="5791468"/>
            <a:ext cx="17137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tr-TR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 öğrenci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565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3" grpId="0" animBg="1"/>
      <p:bldP spid="34" grpId="0" animBg="1"/>
      <p:bldP spid="35" grpId="0" animBg="1"/>
      <p:bldP spid="36" grpId="0" animBg="1"/>
      <p:bldP spid="37" grpId="0" animBg="1"/>
      <p:bldP spid="50" grpId="0"/>
      <p:bldP spid="29" grpId="0"/>
      <p:bldP spid="30" grpId="0"/>
      <p:bldP spid="32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5">
            <a:extLst>
              <a:ext uri="{FF2B5EF4-FFF2-40B4-BE49-F238E27FC236}">
                <a16:creationId xmlns:a16="http://schemas.microsoft.com/office/drawing/2014/main" id="{8C4B227D-EFC9-4DBC-901E-984E79E35CB1}"/>
              </a:ext>
            </a:extLst>
          </p:cNvPr>
          <p:cNvGrpSpPr/>
          <p:nvPr/>
        </p:nvGrpSpPr>
        <p:grpSpPr>
          <a:xfrm>
            <a:off x="544182" y="920495"/>
            <a:ext cx="4750195" cy="72000"/>
            <a:chOff x="0" y="6310313"/>
            <a:chExt cx="9283708" cy="72000"/>
          </a:xfrm>
        </p:grpSpPr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3C2126E7-6D48-4DBF-A3D8-61D157A44919}"/>
                </a:ext>
              </a:extLst>
            </p:cNvPr>
            <p:cNvSpPr/>
            <p:nvPr/>
          </p:nvSpPr>
          <p:spPr>
            <a:xfrm>
              <a:off x="0" y="6310313"/>
              <a:ext cx="2412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FEEE9E39-DAA2-440D-BEC4-2A12478B5817}"/>
                </a:ext>
              </a:extLst>
            </p:cNvPr>
            <p:cNvSpPr/>
            <p:nvPr/>
          </p:nvSpPr>
          <p:spPr>
            <a:xfrm>
              <a:off x="2452010" y="6310313"/>
              <a:ext cx="2412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6" name="Rectangle 18">
              <a:extLst>
                <a:ext uri="{FF2B5EF4-FFF2-40B4-BE49-F238E27FC236}">
                  <a16:creationId xmlns:a16="http://schemas.microsoft.com/office/drawing/2014/main" id="{9E70AB8C-C5A9-44DA-B829-1E2153EE70A3}"/>
                </a:ext>
              </a:extLst>
            </p:cNvPr>
            <p:cNvSpPr/>
            <p:nvPr/>
          </p:nvSpPr>
          <p:spPr>
            <a:xfrm>
              <a:off x="4904020" y="6310313"/>
              <a:ext cx="2412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7" name="Rectangle 19">
              <a:extLst>
                <a:ext uri="{FF2B5EF4-FFF2-40B4-BE49-F238E27FC236}">
                  <a16:creationId xmlns:a16="http://schemas.microsoft.com/office/drawing/2014/main" id="{23B911C3-A4C1-44C5-98DD-AB101E08CB7F}"/>
                </a:ext>
              </a:extLst>
            </p:cNvPr>
            <p:cNvSpPr/>
            <p:nvPr/>
          </p:nvSpPr>
          <p:spPr>
            <a:xfrm>
              <a:off x="7356031" y="6310313"/>
              <a:ext cx="1927677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</p:grpSp>
      <p:pic>
        <p:nvPicPr>
          <p:cNvPr id="33" name="Resim 32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FFC5A678-1D06-428F-B6BE-BE850BA3B1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742" y="6457888"/>
            <a:ext cx="304800" cy="304800"/>
          </a:xfrm>
          <a:prstGeom prst="rect">
            <a:avLst/>
          </a:prstGeom>
        </p:spPr>
      </p:pic>
      <p:sp>
        <p:nvSpPr>
          <p:cNvPr id="43" name="Dikdörtgen 42">
            <a:extLst>
              <a:ext uri="{FF2B5EF4-FFF2-40B4-BE49-F238E27FC236}">
                <a16:creationId xmlns:a16="http://schemas.microsoft.com/office/drawing/2014/main" id="{45F1C164-BC04-4568-B1DB-09497AB7D0F1}"/>
              </a:ext>
            </a:extLst>
          </p:cNvPr>
          <p:cNvSpPr/>
          <p:nvPr/>
        </p:nvSpPr>
        <p:spPr>
          <a:xfrm>
            <a:off x="0" y="1070539"/>
            <a:ext cx="1210254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 otoparkta 48 araba vardı. Otoparka, 15 araba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12 motosiklet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daha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geldi.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Otoparktaki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araç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sayısı kaç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oldu?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Dikdörtgen 62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20218" y="2074029"/>
            <a:ext cx="1798801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4A2DA6D0-E82D-4598-B1DC-56620FEE2D42}"/>
              </a:ext>
            </a:extLst>
          </p:cNvPr>
          <p:cNvSpPr/>
          <p:nvPr/>
        </p:nvSpPr>
        <p:spPr>
          <a:xfrm>
            <a:off x="3432551" y="6405548"/>
            <a:ext cx="647081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Yönlendirme : Duraklamalarda </a:t>
            </a:r>
            <a:r>
              <a:rPr kumimoji="0" lang="tr-TR" sz="1800" b="0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play</a:t>
            </a: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tuşuna basarak ilerleyiniz.</a:t>
            </a:r>
          </a:p>
        </p:txBody>
      </p:sp>
      <p:sp>
        <p:nvSpPr>
          <p:cNvPr id="34" name="Dikdörtgen 33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20218" y="2532992"/>
            <a:ext cx="754187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Otoparktaki toplam araç sayısını bulmamız gerekiyor.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Dikdörtgen 34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1" y="3123166"/>
            <a:ext cx="181901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Dikdörtgen 35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0" y="3580146"/>
            <a:ext cx="1192377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 araç vardı. 15 araba ve 12 motosiklet daha </a:t>
            </a:r>
            <a:r>
              <a:rPr lang="tr-TR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gelince araç </a:t>
            </a:r>
            <a:r>
              <a:rPr lang="tr-TR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sayısı arttı. Toplama </a:t>
            </a:r>
            <a:r>
              <a:rPr lang="tr-TR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işlemi </a:t>
            </a:r>
            <a:r>
              <a:rPr lang="tr-TR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yapmalıyız.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Dikdörtgen 36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0" y="4502628"/>
            <a:ext cx="256946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Planı Uygulayalım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857360" y="4593327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Dikdörtgen 61">
            <a:extLst>
              <a:ext uri="{FF2B5EF4-FFF2-40B4-BE49-F238E27FC236}">
                <a16:creationId xmlns:a16="http://schemas.microsoft.com/office/drawing/2014/main" id="{D7A1776F-8993-429A-A231-2BD40A8FD80A}"/>
              </a:ext>
            </a:extLst>
          </p:cNvPr>
          <p:cNvSpPr/>
          <p:nvPr/>
        </p:nvSpPr>
        <p:spPr>
          <a:xfrm>
            <a:off x="493239" y="372788"/>
            <a:ext cx="26515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 Çözme</a:t>
            </a:r>
            <a:endParaRPr kumimoji="0" lang="tr-TR" sz="2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857359" y="4978800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Dikdörtgen 3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697173" y="5814038"/>
            <a:ext cx="239736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75 araç oldu.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Dikdörtgen 21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857358" y="5364273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" name="Düz Bağlayıcı 2"/>
          <p:cNvCxnSpPr/>
          <p:nvPr/>
        </p:nvCxnSpPr>
        <p:spPr>
          <a:xfrm>
            <a:off x="2625129" y="5816247"/>
            <a:ext cx="7955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kdörtgen 25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569463" y="5396419"/>
            <a:ext cx="3651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378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3" grpId="0" animBg="1"/>
      <p:bldP spid="34" grpId="0" animBg="1"/>
      <p:bldP spid="35" grpId="0" animBg="1"/>
      <p:bldP spid="36" grpId="0" animBg="1"/>
      <p:bldP spid="37" grpId="0" animBg="1"/>
      <p:bldP spid="50" grpId="0"/>
      <p:bldP spid="30" grpId="0"/>
      <p:bldP spid="40" grpId="0"/>
      <p:bldP spid="22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5">
            <a:extLst>
              <a:ext uri="{FF2B5EF4-FFF2-40B4-BE49-F238E27FC236}">
                <a16:creationId xmlns:a16="http://schemas.microsoft.com/office/drawing/2014/main" id="{8C4B227D-EFC9-4DBC-901E-984E79E35CB1}"/>
              </a:ext>
            </a:extLst>
          </p:cNvPr>
          <p:cNvGrpSpPr/>
          <p:nvPr/>
        </p:nvGrpSpPr>
        <p:grpSpPr>
          <a:xfrm>
            <a:off x="544182" y="920495"/>
            <a:ext cx="4750195" cy="72000"/>
            <a:chOff x="0" y="6310313"/>
            <a:chExt cx="9283708" cy="72000"/>
          </a:xfrm>
        </p:grpSpPr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3C2126E7-6D48-4DBF-A3D8-61D157A44919}"/>
                </a:ext>
              </a:extLst>
            </p:cNvPr>
            <p:cNvSpPr/>
            <p:nvPr/>
          </p:nvSpPr>
          <p:spPr>
            <a:xfrm>
              <a:off x="0" y="6310313"/>
              <a:ext cx="2412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FEEE9E39-DAA2-440D-BEC4-2A12478B5817}"/>
                </a:ext>
              </a:extLst>
            </p:cNvPr>
            <p:cNvSpPr/>
            <p:nvPr/>
          </p:nvSpPr>
          <p:spPr>
            <a:xfrm>
              <a:off x="2452010" y="6310313"/>
              <a:ext cx="2412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6" name="Rectangle 18">
              <a:extLst>
                <a:ext uri="{FF2B5EF4-FFF2-40B4-BE49-F238E27FC236}">
                  <a16:creationId xmlns:a16="http://schemas.microsoft.com/office/drawing/2014/main" id="{9E70AB8C-C5A9-44DA-B829-1E2153EE70A3}"/>
                </a:ext>
              </a:extLst>
            </p:cNvPr>
            <p:cNvSpPr/>
            <p:nvPr/>
          </p:nvSpPr>
          <p:spPr>
            <a:xfrm>
              <a:off x="4904020" y="6310313"/>
              <a:ext cx="2412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7" name="Rectangle 19">
              <a:extLst>
                <a:ext uri="{FF2B5EF4-FFF2-40B4-BE49-F238E27FC236}">
                  <a16:creationId xmlns:a16="http://schemas.microsoft.com/office/drawing/2014/main" id="{23B911C3-A4C1-44C5-98DD-AB101E08CB7F}"/>
                </a:ext>
              </a:extLst>
            </p:cNvPr>
            <p:cNvSpPr/>
            <p:nvPr/>
          </p:nvSpPr>
          <p:spPr>
            <a:xfrm>
              <a:off x="7356031" y="6310313"/>
              <a:ext cx="1927677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</p:grpSp>
      <p:pic>
        <p:nvPicPr>
          <p:cNvPr id="33" name="Resim 32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FFC5A678-1D06-428F-B6BE-BE850BA3B1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742" y="6457888"/>
            <a:ext cx="304800" cy="304800"/>
          </a:xfrm>
          <a:prstGeom prst="rect">
            <a:avLst/>
          </a:prstGeom>
        </p:spPr>
      </p:pic>
      <p:sp>
        <p:nvSpPr>
          <p:cNvPr id="43" name="Dikdörtgen 42">
            <a:extLst>
              <a:ext uri="{FF2B5EF4-FFF2-40B4-BE49-F238E27FC236}">
                <a16:creationId xmlns:a16="http://schemas.microsoft.com/office/drawing/2014/main" id="{45F1C164-BC04-4568-B1DB-09497AB7D0F1}"/>
              </a:ext>
            </a:extLst>
          </p:cNvPr>
          <p:cNvSpPr/>
          <p:nvPr/>
        </p:nvSpPr>
        <p:spPr>
          <a:xfrm>
            <a:off x="0" y="1070539"/>
            <a:ext cx="1210254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Salimin 28 tane bilyesi vardı. Arkadaşı ona, 25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tane bilye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hediye etti. Salimin toplam kaç bilyesi oldu?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Dikdörtgen 62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20218" y="2074029"/>
            <a:ext cx="1798801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4A2DA6D0-E82D-4598-B1DC-56620FEE2D42}"/>
              </a:ext>
            </a:extLst>
          </p:cNvPr>
          <p:cNvSpPr/>
          <p:nvPr/>
        </p:nvSpPr>
        <p:spPr>
          <a:xfrm>
            <a:off x="3432551" y="6405548"/>
            <a:ext cx="647081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Yönlendirme : Duraklamalarda </a:t>
            </a:r>
            <a:r>
              <a:rPr kumimoji="0" lang="tr-TR" sz="1800" b="0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play</a:t>
            </a: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tuşuna basarak ilerleyiniz.</a:t>
            </a:r>
          </a:p>
        </p:txBody>
      </p:sp>
      <p:sp>
        <p:nvSpPr>
          <p:cNvPr id="34" name="Dikdörtgen 33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20218" y="2532992"/>
            <a:ext cx="754187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Salimin toplam bilye sayısını bulmamız gerekiyor.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Dikdörtgen 34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1" y="3123166"/>
            <a:ext cx="181901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Dikdörtgen 35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0" y="3580146"/>
            <a:ext cx="1192377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 tane bilye vardı. 25 tane daha hediye gelince bilye sayısı arttı. Toplama işlemi yapmalıyız.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Dikdörtgen 36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0" y="4502628"/>
            <a:ext cx="256946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Planı Uygulayalım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3104248" y="4868123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Dikdörtgen 61">
            <a:extLst>
              <a:ext uri="{FF2B5EF4-FFF2-40B4-BE49-F238E27FC236}">
                <a16:creationId xmlns:a16="http://schemas.microsoft.com/office/drawing/2014/main" id="{D7A1776F-8993-429A-A231-2BD40A8FD80A}"/>
              </a:ext>
            </a:extLst>
          </p:cNvPr>
          <p:cNvSpPr/>
          <p:nvPr/>
        </p:nvSpPr>
        <p:spPr>
          <a:xfrm>
            <a:off x="493239" y="372788"/>
            <a:ext cx="26515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 Çözme</a:t>
            </a:r>
            <a:endParaRPr kumimoji="0" lang="tr-TR" sz="2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3104247" y="5253596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Dikdörtgen 3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944061" y="5774233"/>
            <a:ext cx="161086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 bilye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" name="Düz Bağlayıcı 2"/>
          <p:cNvCxnSpPr/>
          <p:nvPr/>
        </p:nvCxnSpPr>
        <p:spPr>
          <a:xfrm>
            <a:off x="2872017" y="5766358"/>
            <a:ext cx="7955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kdörtgen 25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816351" y="5346530"/>
            <a:ext cx="3651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26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3" grpId="0" animBg="1"/>
      <p:bldP spid="34" grpId="0" animBg="1"/>
      <p:bldP spid="35" grpId="0" animBg="1"/>
      <p:bldP spid="36" grpId="0" animBg="1"/>
      <p:bldP spid="37" grpId="0" animBg="1"/>
      <p:bldP spid="50" grpId="0"/>
      <p:bldP spid="30" grpId="0"/>
      <p:bldP spid="40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5">
            <a:extLst>
              <a:ext uri="{FF2B5EF4-FFF2-40B4-BE49-F238E27FC236}">
                <a16:creationId xmlns:a16="http://schemas.microsoft.com/office/drawing/2014/main" id="{8C4B227D-EFC9-4DBC-901E-984E79E35CB1}"/>
              </a:ext>
            </a:extLst>
          </p:cNvPr>
          <p:cNvGrpSpPr/>
          <p:nvPr/>
        </p:nvGrpSpPr>
        <p:grpSpPr>
          <a:xfrm>
            <a:off x="544182" y="920495"/>
            <a:ext cx="4750195" cy="72000"/>
            <a:chOff x="0" y="6310313"/>
            <a:chExt cx="9283708" cy="72000"/>
          </a:xfrm>
        </p:grpSpPr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3C2126E7-6D48-4DBF-A3D8-61D157A44919}"/>
                </a:ext>
              </a:extLst>
            </p:cNvPr>
            <p:cNvSpPr/>
            <p:nvPr/>
          </p:nvSpPr>
          <p:spPr>
            <a:xfrm>
              <a:off x="0" y="6310313"/>
              <a:ext cx="2412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FEEE9E39-DAA2-440D-BEC4-2A12478B5817}"/>
                </a:ext>
              </a:extLst>
            </p:cNvPr>
            <p:cNvSpPr/>
            <p:nvPr/>
          </p:nvSpPr>
          <p:spPr>
            <a:xfrm>
              <a:off x="2452010" y="6310313"/>
              <a:ext cx="2412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6" name="Rectangle 18">
              <a:extLst>
                <a:ext uri="{FF2B5EF4-FFF2-40B4-BE49-F238E27FC236}">
                  <a16:creationId xmlns:a16="http://schemas.microsoft.com/office/drawing/2014/main" id="{9E70AB8C-C5A9-44DA-B829-1E2153EE70A3}"/>
                </a:ext>
              </a:extLst>
            </p:cNvPr>
            <p:cNvSpPr/>
            <p:nvPr/>
          </p:nvSpPr>
          <p:spPr>
            <a:xfrm>
              <a:off x="4904020" y="6310313"/>
              <a:ext cx="2412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7" name="Rectangle 19">
              <a:extLst>
                <a:ext uri="{FF2B5EF4-FFF2-40B4-BE49-F238E27FC236}">
                  <a16:creationId xmlns:a16="http://schemas.microsoft.com/office/drawing/2014/main" id="{23B911C3-A4C1-44C5-98DD-AB101E08CB7F}"/>
                </a:ext>
              </a:extLst>
            </p:cNvPr>
            <p:cNvSpPr/>
            <p:nvPr/>
          </p:nvSpPr>
          <p:spPr>
            <a:xfrm>
              <a:off x="7356031" y="6310313"/>
              <a:ext cx="1927677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</p:grpSp>
      <p:pic>
        <p:nvPicPr>
          <p:cNvPr id="33" name="Resim 32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FFC5A678-1D06-428F-B6BE-BE850BA3B1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742" y="6457888"/>
            <a:ext cx="304800" cy="304800"/>
          </a:xfrm>
          <a:prstGeom prst="rect">
            <a:avLst/>
          </a:prstGeom>
        </p:spPr>
      </p:pic>
      <p:sp>
        <p:nvSpPr>
          <p:cNvPr id="43" name="Dikdörtgen 42">
            <a:extLst>
              <a:ext uri="{FF2B5EF4-FFF2-40B4-BE49-F238E27FC236}">
                <a16:creationId xmlns:a16="http://schemas.microsoft.com/office/drawing/2014/main" id="{45F1C164-BC04-4568-B1DB-09497AB7D0F1}"/>
              </a:ext>
            </a:extLst>
          </p:cNvPr>
          <p:cNvSpPr/>
          <p:nvPr/>
        </p:nvSpPr>
        <p:spPr>
          <a:xfrm>
            <a:off x="0" y="1070539"/>
            <a:ext cx="1210254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 Nisan Ulusal Egemenlik ve Çocuk Bayramı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programı için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2/C ve 2/D sınıflarının öğrencileri görevlendirilmiştir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2/C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sınıfında 29, 2/D sınıfında 32 öğrenci vardır.</a:t>
            </a:r>
          </a:p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Programda toplam kaç öğrenci görevlidir?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Dikdörtgen 62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20218" y="2329840"/>
            <a:ext cx="1798801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4A2DA6D0-E82D-4598-B1DC-56620FEE2D42}"/>
              </a:ext>
            </a:extLst>
          </p:cNvPr>
          <p:cNvSpPr/>
          <p:nvPr/>
        </p:nvSpPr>
        <p:spPr>
          <a:xfrm>
            <a:off x="3432551" y="6405548"/>
            <a:ext cx="647081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Yönlendirme : Duraklamalarda </a:t>
            </a:r>
            <a:r>
              <a:rPr kumimoji="0" lang="tr-TR" sz="1800" b="0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play</a:t>
            </a: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tuşuna basarak ilerleyiniz.</a:t>
            </a:r>
          </a:p>
        </p:txBody>
      </p:sp>
      <p:sp>
        <p:nvSpPr>
          <p:cNvPr id="34" name="Dikdörtgen 33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20218" y="2788803"/>
            <a:ext cx="851113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Programda görevlendirilen toplam öğrenci sayısını bulmalıyız.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Dikdörtgen 34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1" y="3378977"/>
            <a:ext cx="181901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Dikdörtgen 35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0" y="3835957"/>
            <a:ext cx="1192377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2/C sınıfından 29, 2/D sınıfından 32 öğrenci görevlendirilmiştir. İki sınıf öğrencileri bir araya getirildiğinden öğrenci sayısında artma vardır. Toplama işlemi yapmalıyız.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Dikdörtgen 36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0" y="4758439"/>
            <a:ext cx="256946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Planı Uygulayalım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3104248" y="4868123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Dikdörtgen 61">
            <a:extLst>
              <a:ext uri="{FF2B5EF4-FFF2-40B4-BE49-F238E27FC236}">
                <a16:creationId xmlns:a16="http://schemas.microsoft.com/office/drawing/2014/main" id="{D7A1776F-8993-429A-A231-2BD40A8FD80A}"/>
              </a:ext>
            </a:extLst>
          </p:cNvPr>
          <p:cNvSpPr/>
          <p:nvPr/>
        </p:nvSpPr>
        <p:spPr>
          <a:xfrm>
            <a:off x="493239" y="372788"/>
            <a:ext cx="26515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 Çözme</a:t>
            </a:r>
            <a:endParaRPr kumimoji="0" lang="tr-TR" sz="2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3104247" y="5253596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Dikdörtgen 3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3144799" y="5778531"/>
            <a:ext cx="161086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 öğrenci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" name="Düz Bağlayıcı 2"/>
          <p:cNvCxnSpPr/>
          <p:nvPr/>
        </p:nvCxnSpPr>
        <p:spPr>
          <a:xfrm>
            <a:off x="2872017" y="5766358"/>
            <a:ext cx="7955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kdörtgen 25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816351" y="5346530"/>
            <a:ext cx="3651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468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3" grpId="0" animBg="1"/>
      <p:bldP spid="34" grpId="0" animBg="1"/>
      <p:bldP spid="35" grpId="0" animBg="1"/>
      <p:bldP spid="36" grpId="0" animBg="1"/>
      <p:bldP spid="37" grpId="0" animBg="1"/>
      <p:bldP spid="50" grpId="0"/>
      <p:bldP spid="30" grpId="0"/>
      <p:bldP spid="40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5">
            <a:extLst>
              <a:ext uri="{FF2B5EF4-FFF2-40B4-BE49-F238E27FC236}">
                <a16:creationId xmlns:a16="http://schemas.microsoft.com/office/drawing/2014/main" id="{8C4B227D-EFC9-4DBC-901E-984E79E35CB1}"/>
              </a:ext>
            </a:extLst>
          </p:cNvPr>
          <p:cNvGrpSpPr/>
          <p:nvPr/>
        </p:nvGrpSpPr>
        <p:grpSpPr>
          <a:xfrm>
            <a:off x="544182" y="920495"/>
            <a:ext cx="4750195" cy="72000"/>
            <a:chOff x="0" y="6310313"/>
            <a:chExt cx="9283708" cy="72000"/>
          </a:xfrm>
        </p:grpSpPr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3C2126E7-6D48-4DBF-A3D8-61D157A44919}"/>
                </a:ext>
              </a:extLst>
            </p:cNvPr>
            <p:cNvSpPr/>
            <p:nvPr/>
          </p:nvSpPr>
          <p:spPr>
            <a:xfrm>
              <a:off x="0" y="6310313"/>
              <a:ext cx="2412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FEEE9E39-DAA2-440D-BEC4-2A12478B5817}"/>
                </a:ext>
              </a:extLst>
            </p:cNvPr>
            <p:cNvSpPr/>
            <p:nvPr/>
          </p:nvSpPr>
          <p:spPr>
            <a:xfrm>
              <a:off x="2452010" y="6310313"/>
              <a:ext cx="2412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6" name="Rectangle 18">
              <a:extLst>
                <a:ext uri="{FF2B5EF4-FFF2-40B4-BE49-F238E27FC236}">
                  <a16:creationId xmlns:a16="http://schemas.microsoft.com/office/drawing/2014/main" id="{9E70AB8C-C5A9-44DA-B829-1E2153EE70A3}"/>
                </a:ext>
              </a:extLst>
            </p:cNvPr>
            <p:cNvSpPr/>
            <p:nvPr/>
          </p:nvSpPr>
          <p:spPr>
            <a:xfrm>
              <a:off x="4904020" y="6310313"/>
              <a:ext cx="2412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7" name="Rectangle 19">
              <a:extLst>
                <a:ext uri="{FF2B5EF4-FFF2-40B4-BE49-F238E27FC236}">
                  <a16:creationId xmlns:a16="http://schemas.microsoft.com/office/drawing/2014/main" id="{23B911C3-A4C1-44C5-98DD-AB101E08CB7F}"/>
                </a:ext>
              </a:extLst>
            </p:cNvPr>
            <p:cNvSpPr/>
            <p:nvPr/>
          </p:nvSpPr>
          <p:spPr>
            <a:xfrm>
              <a:off x="7356031" y="6310313"/>
              <a:ext cx="1927677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</p:grpSp>
      <p:pic>
        <p:nvPicPr>
          <p:cNvPr id="33" name="Resim 32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FFC5A678-1D06-428F-B6BE-BE850BA3B1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742" y="6457888"/>
            <a:ext cx="304800" cy="304800"/>
          </a:xfrm>
          <a:prstGeom prst="rect">
            <a:avLst/>
          </a:prstGeom>
        </p:spPr>
      </p:pic>
      <p:sp>
        <p:nvSpPr>
          <p:cNvPr id="43" name="Dikdörtgen 42">
            <a:extLst>
              <a:ext uri="{FF2B5EF4-FFF2-40B4-BE49-F238E27FC236}">
                <a16:creationId xmlns:a16="http://schemas.microsoft.com/office/drawing/2014/main" id="{45F1C164-BC04-4568-B1DB-09497AB7D0F1}"/>
              </a:ext>
            </a:extLst>
          </p:cNvPr>
          <p:cNvSpPr/>
          <p:nvPr/>
        </p:nvSpPr>
        <p:spPr>
          <a:xfrm>
            <a:off x="0" y="1070539"/>
            <a:ext cx="1210254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Çocuk parkında, 23 çocuk vardı. Öğle zamanı 5,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öğleden sonra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çocuk daha parka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geldi.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Parktaki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 çocuk sayısı kaçtır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Dikdörtgen 62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20218" y="2329840"/>
            <a:ext cx="1798801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4A2DA6D0-E82D-4598-B1DC-56620FEE2D42}"/>
              </a:ext>
            </a:extLst>
          </p:cNvPr>
          <p:cNvSpPr/>
          <p:nvPr/>
        </p:nvSpPr>
        <p:spPr>
          <a:xfrm>
            <a:off x="3432551" y="6405548"/>
            <a:ext cx="647081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Yönlendirme : Duraklamalarda </a:t>
            </a:r>
            <a:r>
              <a:rPr kumimoji="0" lang="tr-TR" sz="1800" b="0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play</a:t>
            </a: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tuşuna basarak ilerleyiniz.</a:t>
            </a:r>
          </a:p>
        </p:txBody>
      </p:sp>
      <p:sp>
        <p:nvSpPr>
          <p:cNvPr id="34" name="Dikdörtgen 33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20218" y="2788803"/>
            <a:ext cx="1035822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Parka sonradan gelen çocuklarla beraber toplam çocuk sayısını bulmalıyız.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Dikdörtgen 34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1" y="3378977"/>
            <a:ext cx="181901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Dikdörtgen 35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0" y="3835957"/>
            <a:ext cx="1192377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 çocuk vardı. Daha sonra 5 ve 12 çocuk daha gelince çocuk sayısı arttı. Toplama işlemi yapmalıyız.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Dikdörtgen 36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0" y="4758439"/>
            <a:ext cx="256946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Planı Uygulayalım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Dikdörtgen 61">
            <a:extLst>
              <a:ext uri="{FF2B5EF4-FFF2-40B4-BE49-F238E27FC236}">
                <a16:creationId xmlns:a16="http://schemas.microsoft.com/office/drawing/2014/main" id="{D7A1776F-8993-429A-A231-2BD40A8FD80A}"/>
              </a:ext>
            </a:extLst>
          </p:cNvPr>
          <p:cNvSpPr/>
          <p:nvPr/>
        </p:nvSpPr>
        <p:spPr>
          <a:xfrm>
            <a:off x="493239" y="372788"/>
            <a:ext cx="26515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 Çözme</a:t>
            </a:r>
            <a:endParaRPr kumimoji="0" lang="tr-TR" sz="2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Dikdörtgen 20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857360" y="4666954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Dikdörtgen 21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943755" y="5042736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Dikdörtgen 22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697173" y="5887665"/>
            <a:ext cx="17833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 çocuk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Dikdörtgen 23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857358" y="5437900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5" name="Düz Bağlayıcı 24"/>
          <p:cNvCxnSpPr/>
          <p:nvPr/>
        </p:nvCxnSpPr>
        <p:spPr>
          <a:xfrm>
            <a:off x="2625129" y="5889874"/>
            <a:ext cx="7955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ikdörtgen 26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569463" y="5470046"/>
            <a:ext cx="3651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520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3" grpId="0" animBg="1"/>
      <p:bldP spid="34" grpId="0" animBg="1"/>
      <p:bldP spid="35" grpId="0" animBg="1"/>
      <p:bldP spid="36" grpId="0" animBg="1"/>
      <p:bldP spid="37" grpId="0" animBg="1"/>
      <p:bldP spid="21" grpId="0"/>
      <p:bldP spid="22" grpId="0"/>
      <p:bldP spid="23" grpId="0"/>
      <p:bldP spid="24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5">
            <a:extLst>
              <a:ext uri="{FF2B5EF4-FFF2-40B4-BE49-F238E27FC236}">
                <a16:creationId xmlns:a16="http://schemas.microsoft.com/office/drawing/2014/main" id="{8C4B227D-EFC9-4DBC-901E-984E79E35CB1}"/>
              </a:ext>
            </a:extLst>
          </p:cNvPr>
          <p:cNvGrpSpPr/>
          <p:nvPr/>
        </p:nvGrpSpPr>
        <p:grpSpPr>
          <a:xfrm>
            <a:off x="544182" y="920495"/>
            <a:ext cx="4750195" cy="72000"/>
            <a:chOff x="0" y="6310313"/>
            <a:chExt cx="9283708" cy="72000"/>
          </a:xfrm>
        </p:grpSpPr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3C2126E7-6D48-4DBF-A3D8-61D157A44919}"/>
                </a:ext>
              </a:extLst>
            </p:cNvPr>
            <p:cNvSpPr/>
            <p:nvPr/>
          </p:nvSpPr>
          <p:spPr>
            <a:xfrm>
              <a:off x="0" y="6310313"/>
              <a:ext cx="2412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FEEE9E39-DAA2-440D-BEC4-2A12478B5817}"/>
                </a:ext>
              </a:extLst>
            </p:cNvPr>
            <p:cNvSpPr/>
            <p:nvPr/>
          </p:nvSpPr>
          <p:spPr>
            <a:xfrm>
              <a:off x="2452010" y="6310313"/>
              <a:ext cx="2412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6" name="Rectangle 18">
              <a:extLst>
                <a:ext uri="{FF2B5EF4-FFF2-40B4-BE49-F238E27FC236}">
                  <a16:creationId xmlns:a16="http://schemas.microsoft.com/office/drawing/2014/main" id="{9E70AB8C-C5A9-44DA-B829-1E2153EE70A3}"/>
                </a:ext>
              </a:extLst>
            </p:cNvPr>
            <p:cNvSpPr/>
            <p:nvPr/>
          </p:nvSpPr>
          <p:spPr>
            <a:xfrm>
              <a:off x="4904020" y="6310313"/>
              <a:ext cx="2412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7" name="Rectangle 19">
              <a:extLst>
                <a:ext uri="{FF2B5EF4-FFF2-40B4-BE49-F238E27FC236}">
                  <a16:creationId xmlns:a16="http://schemas.microsoft.com/office/drawing/2014/main" id="{23B911C3-A4C1-44C5-98DD-AB101E08CB7F}"/>
                </a:ext>
              </a:extLst>
            </p:cNvPr>
            <p:cNvSpPr/>
            <p:nvPr/>
          </p:nvSpPr>
          <p:spPr>
            <a:xfrm>
              <a:off x="7356031" y="6310313"/>
              <a:ext cx="1927677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</p:grpSp>
      <p:pic>
        <p:nvPicPr>
          <p:cNvPr id="33" name="Resim 32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FFC5A678-1D06-428F-B6BE-BE850BA3B1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742" y="6457888"/>
            <a:ext cx="304800" cy="304800"/>
          </a:xfrm>
          <a:prstGeom prst="rect">
            <a:avLst/>
          </a:prstGeom>
        </p:spPr>
      </p:pic>
      <p:sp>
        <p:nvSpPr>
          <p:cNvPr id="43" name="Dikdörtgen 42">
            <a:extLst>
              <a:ext uri="{FF2B5EF4-FFF2-40B4-BE49-F238E27FC236}">
                <a16:creationId xmlns:a16="http://schemas.microsoft.com/office/drawing/2014/main" id="{45F1C164-BC04-4568-B1DB-09497AB7D0F1}"/>
              </a:ext>
            </a:extLst>
          </p:cNvPr>
          <p:cNvSpPr/>
          <p:nvPr/>
        </p:nvSpPr>
        <p:spPr>
          <a:xfrm>
            <a:off x="0" y="1070539"/>
            <a:ext cx="1210254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Sude’nin 13 tane matematik oyunları CD’si vardı.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Babası 10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tane, annesi de 12 tane oyun CD’si aldı.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Sude’nin CD’lerinin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 sayısı kaçtır?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Dikdörtgen 62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20218" y="1991512"/>
            <a:ext cx="1798801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4A2DA6D0-E82D-4598-B1DC-56620FEE2D42}"/>
              </a:ext>
            </a:extLst>
          </p:cNvPr>
          <p:cNvSpPr/>
          <p:nvPr/>
        </p:nvSpPr>
        <p:spPr>
          <a:xfrm>
            <a:off x="3432551" y="6405548"/>
            <a:ext cx="647081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Yönlendirme : Duraklamalarda </a:t>
            </a:r>
            <a:r>
              <a:rPr kumimoji="0" lang="tr-TR" sz="1800" b="0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play</a:t>
            </a: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tuşuna basarak ilerleyiniz.</a:t>
            </a:r>
          </a:p>
        </p:txBody>
      </p:sp>
      <p:sp>
        <p:nvSpPr>
          <p:cNvPr id="34" name="Dikdörtgen 33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20218" y="2450475"/>
            <a:ext cx="1208232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Sude’nin anne ve babasının verdiği CD’ler ile birlikte toplam kaç CD’si olduğunu bulmalıyız. 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Dikdörtgen 34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1" y="3378977"/>
            <a:ext cx="181901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Dikdörtgen 35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0" y="3835957"/>
            <a:ext cx="1192377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 CD vardı. Daha sonra 10 ve 12 tane CD daha gelince CD sayısı arttı. Toplama işlemi yapmalıyız.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Dikdörtgen 36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0" y="4758439"/>
            <a:ext cx="256946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Planı Uygulayalım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Dikdörtgen 61">
            <a:extLst>
              <a:ext uri="{FF2B5EF4-FFF2-40B4-BE49-F238E27FC236}">
                <a16:creationId xmlns:a16="http://schemas.microsoft.com/office/drawing/2014/main" id="{D7A1776F-8993-429A-A231-2BD40A8FD80A}"/>
              </a:ext>
            </a:extLst>
          </p:cNvPr>
          <p:cNvSpPr/>
          <p:nvPr/>
        </p:nvSpPr>
        <p:spPr>
          <a:xfrm>
            <a:off x="493239" y="372788"/>
            <a:ext cx="26515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 Çözme</a:t>
            </a:r>
            <a:endParaRPr kumimoji="0" lang="tr-TR" sz="2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Dikdörtgen 20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857360" y="4666954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Dikdörtgen 21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857357" y="5062810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Dikdörtgen 22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697173" y="5887665"/>
            <a:ext cx="143591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 CD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Dikdörtgen 23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857358" y="5437900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5" name="Düz Bağlayıcı 24"/>
          <p:cNvCxnSpPr/>
          <p:nvPr/>
        </p:nvCxnSpPr>
        <p:spPr>
          <a:xfrm>
            <a:off x="2625129" y="5889874"/>
            <a:ext cx="7955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ikdörtgen 26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569463" y="5470046"/>
            <a:ext cx="3651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647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3" grpId="0" animBg="1"/>
      <p:bldP spid="34" grpId="0" animBg="1"/>
      <p:bldP spid="35" grpId="0" animBg="1"/>
      <p:bldP spid="36" grpId="0" animBg="1"/>
      <p:bldP spid="37" grpId="0" animBg="1"/>
      <p:bldP spid="21" grpId="0"/>
      <p:bldP spid="22" grpId="0"/>
      <p:bldP spid="23" grpId="0"/>
      <p:bldP spid="24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5">
            <a:extLst>
              <a:ext uri="{FF2B5EF4-FFF2-40B4-BE49-F238E27FC236}">
                <a16:creationId xmlns:a16="http://schemas.microsoft.com/office/drawing/2014/main" id="{8C4B227D-EFC9-4DBC-901E-984E79E35CB1}"/>
              </a:ext>
            </a:extLst>
          </p:cNvPr>
          <p:cNvGrpSpPr/>
          <p:nvPr/>
        </p:nvGrpSpPr>
        <p:grpSpPr>
          <a:xfrm>
            <a:off x="544182" y="920495"/>
            <a:ext cx="4750195" cy="72000"/>
            <a:chOff x="0" y="6310313"/>
            <a:chExt cx="9283708" cy="72000"/>
          </a:xfrm>
        </p:grpSpPr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3C2126E7-6D48-4DBF-A3D8-61D157A44919}"/>
                </a:ext>
              </a:extLst>
            </p:cNvPr>
            <p:cNvSpPr/>
            <p:nvPr/>
          </p:nvSpPr>
          <p:spPr>
            <a:xfrm>
              <a:off x="0" y="6310313"/>
              <a:ext cx="2412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FEEE9E39-DAA2-440D-BEC4-2A12478B5817}"/>
                </a:ext>
              </a:extLst>
            </p:cNvPr>
            <p:cNvSpPr/>
            <p:nvPr/>
          </p:nvSpPr>
          <p:spPr>
            <a:xfrm>
              <a:off x="2452010" y="6310313"/>
              <a:ext cx="2412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6" name="Rectangle 18">
              <a:extLst>
                <a:ext uri="{FF2B5EF4-FFF2-40B4-BE49-F238E27FC236}">
                  <a16:creationId xmlns:a16="http://schemas.microsoft.com/office/drawing/2014/main" id="{9E70AB8C-C5A9-44DA-B829-1E2153EE70A3}"/>
                </a:ext>
              </a:extLst>
            </p:cNvPr>
            <p:cNvSpPr/>
            <p:nvPr/>
          </p:nvSpPr>
          <p:spPr>
            <a:xfrm>
              <a:off x="4904020" y="6310313"/>
              <a:ext cx="2412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7" name="Rectangle 19">
              <a:extLst>
                <a:ext uri="{FF2B5EF4-FFF2-40B4-BE49-F238E27FC236}">
                  <a16:creationId xmlns:a16="http://schemas.microsoft.com/office/drawing/2014/main" id="{23B911C3-A4C1-44C5-98DD-AB101E08CB7F}"/>
                </a:ext>
              </a:extLst>
            </p:cNvPr>
            <p:cNvSpPr/>
            <p:nvPr/>
          </p:nvSpPr>
          <p:spPr>
            <a:xfrm>
              <a:off x="7356031" y="6310313"/>
              <a:ext cx="1927677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</p:grpSp>
      <p:pic>
        <p:nvPicPr>
          <p:cNvPr id="33" name="Resim 32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FFC5A678-1D06-428F-B6BE-BE850BA3B1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742" y="6457888"/>
            <a:ext cx="304800" cy="304800"/>
          </a:xfrm>
          <a:prstGeom prst="rect">
            <a:avLst/>
          </a:prstGeom>
        </p:spPr>
      </p:pic>
      <p:sp>
        <p:nvSpPr>
          <p:cNvPr id="43" name="Dikdörtgen 42">
            <a:extLst>
              <a:ext uri="{FF2B5EF4-FFF2-40B4-BE49-F238E27FC236}">
                <a16:creationId xmlns:a16="http://schemas.microsoft.com/office/drawing/2014/main" id="{45F1C164-BC04-4568-B1DB-09497AB7D0F1}"/>
              </a:ext>
            </a:extLst>
          </p:cNvPr>
          <p:cNvSpPr/>
          <p:nvPr/>
        </p:nvSpPr>
        <p:spPr>
          <a:xfrm>
            <a:off x="128016" y="1070539"/>
            <a:ext cx="1197452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Mert, not defterine ilk hafta anlamını yeni öğrendiği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Türkçe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sözcük yazdı. İkinci hafta listesine 15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sözcük daha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ekledi. Mert, iki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haftada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toplam kaç sözcüğün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anlamını öğrenmiştir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Dikdörtgen 62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20218" y="2329840"/>
            <a:ext cx="1798801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4A2DA6D0-E82D-4598-B1DC-56620FEE2D42}"/>
              </a:ext>
            </a:extLst>
          </p:cNvPr>
          <p:cNvSpPr/>
          <p:nvPr/>
        </p:nvSpPr>
        <p:spPr>
          <a:xfrm>
            <a:off x="3432551" y="6405548"/>
            <a:ext cx="647081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Yönlendirme : Duraklamalarda </a:t>
            </a:r>
            <a:r>
              <a:rPr kumimoji="0" lang="tr-TR" sz="1800" b="0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play</a:t>
            </a: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tuşuna basarak ilerleyiniz.</a:t>
            </a:r>
          </a:p>
        </p:txBody>
      </p:sp>
      <p:sp>
        <p:nvSpPr>
          <p:cNvPr id="34" name="Dikdörtgen 33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20218" y="2788803"/>
            <a:ext cx="871230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İki haftada anlamı öğrenilen toplam sözcük sayısını bulmalıyız.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Dikdörtgen 34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1" y="3378977"/>
            <a:ext cx="181901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Dikdörtgen 35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0" y="3835957"/>
            <a:ext cx="1192377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İlk hafta 21, ikinci hafta 15 sözcük daha öğrenilmiş. Öğrenilen sözcük sayısı arttığından toplama işlemi yapmalıyız.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Dikdörtgen 36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0" y="4758439"/>
            <a:ext cx="256946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Planı Uygulayalım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3104248" y="4868123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Dikdörtgen 61">
            <a:extLst>
              <a:ext uri="{FF2B5EF4-FFF2-40B4-BE49-F238E27FC236}">
                <a16:creationId xmlns:a16="http://schemas.microsoft.com/office/drawing/2014/main" id="{D7A1776F-8993-429A-A231-2BD40A8FD80A}"/>
              </a:ext>
            </a:extLst>
          </p:cNvPr>
          <p:cNvSpPr/>
          <p:nvPr/>
        </p:nvSpPr>
        <p:spPr>
          <a:xfrm>
            <a:off x="493239" y="372788"/>
            <a:ext cx="26515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 Çözme</a:t>
            </a:r>
            <a:endParaRPr kumimoji="0" lang="tr-TR" sz="2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3104247" y="5253596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Dikdörtgen 3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3099079" y="5778531"/>
            <a:ext cx="161086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 sözcük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" name="Düz Bağlayıcı 2"/>
          <p:cNvCxnSpPr/>
          <p:nvPr/>
        </p:nvCxnSpPr>
        <p:spPr>
          <a:xfrm>
            <a:off x="2872017" y="5766358"/>
            <a:ext cx="7955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kdörtgen 25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816351" y="5346530"/>
            <a:ext cx="3651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912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3" grpId="0" animBg="1"/>
      <p:bldP spid="34" grpId="0" animBg="1"/>
      <p:bldP spid="35" grpId="0" animBg="1"/>
      <p:bldP spid="36" grpId="0" animBg="1"/>
      <p:bldP spid="37" grpId="0" animBg="1"/>
      <p:bldP spid="50" grpId="0"/>
      <p:bldP spid="30" grpId="0"/>
      <p:bldP spid="40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5">
            <a:extLst>
              <a:ext uri="{FF2B5EF4-FFF2-40B4-BE49-F238E27FC236}">
                <a16:creationId xmlns:a16="http://schemas.microsoft.com/office/drawing/2014/main" id="{8C4B227D-EFC9-4DBC-901E-984E79E35CB1}"/>
              </a:ext>
            </a:extLst>
          </p:cNvPr>
          <p:cNvGrpSpPr/>
          <p:nvPr/>
        </p:nvGrpSpPr>
        <p:grpSpPr>
          <a:xfrm>
            <a:off x="544182" y="920495"/>
            <a:ext cx="4750195" cy="72000"/>
            <a:chOff x="0" y="6310313"/>
            <a:chExt cx="9283708" cy="72000"/>
          </a:xfrm>
        </p:grpSpPr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3C2126E7-6D48-4DBF-A3D8-61D157A44919}"/>
                </a:ext>
              </a:extLst>
            </p:cNvPr>
            <p:cNvSpPr/>
            <p:nvPr/>
          </p:nvSpPr>
          <p:spPr>
            <a:xfrm>
              <a:off x="0" y="6310313"/>
              <a:ext cx="2412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FEEE9E39-DAA2-440D-BEC4-2A12478B5817}"/>
                </a:ext>
              </a:extLst>
            </p:cNvPr>
            <p:cNvSpPr/>
            <p:nvPr/>
          </p:nvSpPr>
          <p:spPr>
            <a:xfrm>
              <a:off x="2452010" y="6310313"/>
              <a:ext cx="2412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6" name="Rectangle 18">
              <a:extLst>
                <a:ext uri="{FF2B5EF4-FFF2-40B4-BE49-F238E27FC236}">
                  <a16:creationId xmlns:a16="http://schemas.microsoft.com/office/drawing/2014/main" id="{9E70AB8C-C5A9-44DA-B829-1E2153EE70A3}"/>
                </a:ext>
              </a:extLst>
            </p:cNvPr>
            <p:cNvSpPr/>
            <p:nvPr/>
          </p:nvSpPr>
          <p:spPr>
            <a:xfrm>
              <a:off x="4904020" y="6310313"/>
              <a:ext cx="2412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  <p:sp>
          <p:nvSpPr>
            <p:cNvPr id="17" name="Rectangle 19">
              <a:extLst>
                <a:ext uri="{FF2B5EF4-FFF2-40B4-BE49-F238E27FC236}">
                  <a16:creationId xmlns:a16="http://schemas.microsoft.com/office/drawing/2014/main" id="{23B911C3-A4C1-44C5-98DD-AB101E08CB7F}"/>
                </a:ext>
              </a:extLst>
            </p:cNvPr>
            <p:cNvSpPr/>
            <p:nvPr/>
          </p:nvSpPr>
          <p:spPr>
            <a:xfrm>
              <a:off x="7356031" y="6310313"/>
              <a:ext cx="1927677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ordia New"/>
              </a:endParaRPr>
            </a:p>
          </p:txBody>
        </p:sp>
      </p:grpSp>
      <p:pic>
        <p:nvPicPr>
          <p:cNvPr id="33" name="Resim 32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FFC5A678-1D06-428F-B6BE-BE850BA3B1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742" y="6457888"/>
            <a:ext cx="304800" cy="304800"/>
          </a:xfrm>
          <a:prstGeom prst="rect">
            <a:avLst/>
          </a:prstGeom>
        </p:spPr>
      </p:pic>
      <p:sp>
        <p:nvSpPr>
          <p:cNvPr id="43" name="Dikdörtgen 42">
            <a:extLst>
              <a:ext uri="{FF2B5EF4-FFF2-40B4-BE49-F238E27FC236}">
                <a16:creationId xmlns:a16="http://schemas.microsoft.com/office/drawing/2014/main" id="{45F1C164-BC04-4568-B1DB-09497AB7D0F1}"/>
              </a:ext>
            </a:extLst>
          </p:cNvPr>
          <p:cNvSpPr/>
          <p:nvPr/>
        </p:nvSpPr>
        <p:spPr>
          <a:xfrm>
            <a:off x="173736" y="1070539"/>
            <a:ext cx="1182319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Okulumuzda her öğrenci, tek kişilik sırada oturur.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2/A sınıfında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30, 2/B sınıfında 28 öğrenci vardır. Her </a:t>
            </a:r>
            <a:r>
              <a:rPr lang="tr-TR" sz="240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iki sınıf </a:t>
            </a:r>
            <a:r>
              <a:rPr lang="tr-TR" sz="24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için toplam kaç sıra gereklidir?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Dikdörtgen 62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20218" y="2329840"/>
            <a:ext cx="1798801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4A2DA6D0-E82D-4598-B1DC-56620FEE2D42}"/>
              </a:ext>
            </a:extLst>
          </p:cNvPr>
          <p:cNvSpPr/>
          <p:nvPr/>
        </p:nvSpPr>
        <p:spPr>
          <a:xfrm>
            <a:off x="3432551" y="6405548"/>
            <a:ext cx="647081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Yönlendirme : Duraklamalarda </a:t>
            </a:r>
            <a:r>
              <a:rPr kumimoji="0" lang="tr-TR" sz="1800" b="0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play</a:t>
            </a:r>
            <a:r>
              <a:rPr kumimoji="0" lang="tr-TR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tuşuna basarak ilerleyiniz.</a:t>
            </a:r>
          </a:p>
        </p:txBody>
      </p:sp>
      <p:sp>
        <p:nvSpPr>
          <p:cNvPr id="34" name="Dikdörtgen 33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20218" y="2788803"/>
            <a:ext cx="835568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2/A</a:t>
            </a:r>
            <a:r>
              <a:rPr kumimoji="0" lang="tr-TR" sz="2400" b="0" i="0" u="none" strike="noStrike" kern="1200" cap="none" spc="0" normalizeH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 2/B sınıflarına gerekli toplam sıra sayısını bulmalıyız.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Dikdörtgen 34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1" y="3378977"/>
            <a:ext cx="181901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Dikdörtgen 35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0" y="3835957"/>
            <a:ext cx="1192377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 öğrenci tek kişilik sırada oturduğundan 2/A sınıfında 30,</a:t>
            </a:r>
            <a:r>
              <a:rPr kumimoji="0" lang="tr-TR" sz="2400" b="0" i="0" u="none" strike="noStrike" kern="1200" cap="none" spc="0" normalizeH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2/B sınıfında 28 sıra gereklidir. </a:t>
            </a:r>
            <a:r>
              <a:rPr lang="tr-TR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Tüm sıraları bulabilmek için de toplama işlemi yapmalıyız.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Dikdörtgen 36">
            <a:extLst>
              <a:ext uri="{FF2B5EF4-FFF2-40B4-BE49-F238E27FC236}">
                <a16:creationId xmlns:a16="http://schemas.microsoft.com/office/drawing/2014/main" id="{16C35177-E607-4B8D-980E-2B54D00F7759}"/>
              </a:ext>
            </a:extLst>
          </p:cNvPr>
          <p:cNvSpPr/>
          <p:nvPr/>
        </p:nvSpPr>
        <p:spPr>
          <a:xfrm>
            <a:off x="0" y="4758439"/>
            <a:ext cx="256946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Planı Uygulayalım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3104248" y="4868123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Dikdörtgen 61">
            <a:extLst>
              <a:ext uri="{FF2B5EF4-FFF2-40B4-BE49-F238E27FC236}">
                <a16:creationId xmlns:a16="http://schemas.microsoft.com/office/drawing/2014/main" id="{D7A1776F-8993-429A-A231-2BD40A8FD80A}"/>
              </a:ext>
            </a:extLst>
          </p:cNvPr>
          <p:cNvSpPr/>
          <p:nvPr/>
        </p:nvSpPr>
        <p:spPr>
          <a:xfrm>
            <a:off x="493239" y="372788"/>
            <a:ext cx="26515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 Çözme</a:t>
            </a:r>
            <a:endParaRPr kumimoji="0" lang="tr-TR" sz="2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3104247" y="5253596"/>
            <a:ext cx="6189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Dikdörtgen 39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3099079" y="5778531"/>
            <a:ext cx="118849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 sıra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" name="Düz Bağlayıcı 2"/>
          <p:cNvCxnSpPr/>
          <p:nvPr/>
        </p:nvCxnSpPr>
        <p:spPr>
          <a:xfrm>
            <a:off x="2872017" y="5766358"/>
            <a:ext cx="7955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kdörtgen 25">
            <a:extLst>
              <a:ext uri="{FF2B5EF4-FFF2-40B4-BE49-F238E27FC236}">
                <a16:creationId xmlns:a16="http://schemas.microsoft.com/office/drawing/2014/main" id="{D62FE892-19F4-48FE-9DCE-D4899A0E7D2C}"/>
              </a:ext>
            </a:extLst>
          </p:cNvPr>
          <p:cNvSpPr/>
          <p:nvPr/>
        </p:nvSpPr>
        <p:spPr>
          <a:xfrm>
            <a:off x="2816351" y="5346530"/>
            <a:ext cx="3651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567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3" grpId="0" animBg="1"/>
      <p:bldP spid="34" grpId="0" animBg="1"/>
      <p:bldP spid="35" grpId="0" animBg="1"/>
      <p:bldP spid="36" grpId="0" animBg="1"/>
      <p:bldP spid="37" grpId="0" animBg="1"/>
      <p:bldP spid="50" grpId="0"/>
      <p:bldP spid="30" grpId="0"/>
      <p:bldP spid="40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ER_PHOTO_0" val="png|iVBORw0KGgoAAAANSUhEUgAAASwAAABkCAYAAAA8AQ3AAAAgAElEQVR42u1dd3wU1dpme012Uzab&#10;Tdn03stmkw0gTUAivTcVlF6lK02KVLGiggI2bOgVFEQUEZCiUhTLtVzvtV1797MTrvPtE12czJ6Z&#10;ndmSZJPz/Dh/kJxzZubMnCfnvOd537ddOwoKCgoKCgoKCgoKCgoKCgoKCgoKCoo2Cp1CbrSoVYkq&#10;mUxNR4OCgqLFIU6tThpvT1i5o6zw3eM1FQzK89XlZzcX5hzrFhs9TNaunYyOEgUFRbOjzhJz2QFn&#10;2U8eoiKV1TkZj2HlRUeLgoKi2TDAapkkRFTssiEvc69CJlPSUaOgoAgJYtQq23CbddaK7PSHb8rP&#10;2o+V0mVJtkUJWk16gdHgPFpdfk4sYaFckhh/FR1VCgqKoMKkVMYsyky9G3YoEvGAqJ5ylHwthaxQ&#10;DlSV/RirViXQEaagoAgKSiKM7XdXFH8qlYzElon2xFWtZrBksnayoq4xAyZsLtg/44GSEwMWZtyW&#10;UhxR3ZLvOT5TX9hnTtr107cXvzhpa+Ghyj5xl8rk7eT006cIO7KKNHbAKihUZIXyREXxJ3KZTBH2&#10;gyWXyxQj12Q/cN2rtQy7rD9T+8egxRmbVVq5vkXdr0KmrJuRsmbtaddZ7j2P31TwjEoj19EpQBFO&#10;28A9lcWfB0JGCzNSt2XodUXFEcba7SX5r/PVqzJFXhj2Azbg6vRbuROfXabcVfS81qgwtYR7VWrk&#10;2jE35T0udL9jbszbRacBRbhgQXrKHYGQFTRX7m3F+Z1FslaTdbSm4n+kunPS7LeG9WCllkbWYiUl&#10;RAAo7m3iSbVOYWjuldW42wv2+bpXlJLusYPpVKBosm/TvdXKNOhKelliLh0Qb5kM0SZO9Hy1g0bq&#10;sLP8t0AIa1tx3iluvxtyM58k1d1VUfTfsBaTcgkA26zZj5S+uuSA41MuCVxyXe4jsHU11732W5B+&#10;M/eelh2u+mrWjtIza07U/Mr++exHy16j04gi1NDJ5YZRCfHzdpYXfUgiiLuL817uGG3ux9c+32io&#10;EiKjJZmp93aIMvcZkWCd85yz7GdSnWM1FX9Y1epkdr+942Iv5+szz2hwhOVgG8yq2HUvu+o9k3zJ&#10;s45PzPGahgeH8bq0Z+ywFUec37KJoNv45EXNca9V/axj2fex+kTNLzWD4ydi1YXf603K6Lk7y99k&#10;17Gm6/PplKIIFbD1ErIXscu63Mwn9ApFBLePNJ02n6/N0sy0+9h1u8VEDeWrOyg+biq7bpRKGce3&#10;LYQrT1gOeEalqRN7glfUWUZx6yTmGctXvVj9k6cOCC65wNikDB2TpE2/9oXqH9n3kF1j9jIeZjpM&#10;ndnPU9bLMoJOK4pQAJomqYZybN3MKqWl0VbS/e9pR+m3YggLdR8tL3yPVBfiUu49birMOUqqC5IN&#10;y0HHhGZvBflOA11D4iexiWDervK3muokDiu9yduKDrOv33OKfQWxrnu7es3Bqi889S64JHE2nVoU&#10;Qf8m3f9uL8w54o+9Ce24bjJLs9K2k+qCyJQymYpdd1pK0nWkuhCaGpUKM7sutpF895Go1WSE3cDn&#10;dYiqY9uCeF+QmwjGbyp4mk0aPSbblzXFPToHWK9gXxf2KoWKP3wGfu+p6xxoHUenF4VYEopWqaxw&#10;ifFllK4xmy4KxEg+JSVpHbu/zjFRg/jqVpoiurLrQlzKV7d7bPQI7paVry7cfsLuJVlSdTnnt1mv&#10;uM5pDYpIvroJOYYS9mnioqcrP2oKkea0+4pfYBOWm2R7Ca3Glj/v/MZTF1tEOhUphJBj0JdDw7TX&#10;UfIVW2A5PME6my0VYOP6vKynAiEs2JYy9bpiT3+wbfGdFF6Zlnxzo22hTKZ4srLkC1LdldnpO7j3&#10;en9pwT+JK72CnOfD8oVdtafi32JXJGNvydvNJg/YwEJqJ7BrM9kkeeVDJaeFTinZK8aVx6q/Vygb&#10;L6cpKDzQyuX6BRkpdwoRy/z0lM3cdtii8Z3WodxbnH9msj1xDZyV+YzenggK7H75ZAg4feSu+K7O&#10;SNlKqvtsVen/qeQyDbsu3HH4fBK59rSwQIeRCTM8k3z5YefXMHDz1YWrDpuwhlyTuSWU99Z9kv0a&#10;9vXgOsRX1xilsly9t+I9T926malr6bSkIAHap21FeSfFrIbKIiMuYLfNNeor+erC8M22T3WKiRoo&#10;FFUBkgZP3b7W2PF89bAKbDRno8x9+Opiu8quKySbqIuLGRN2Lw/2ILYcYOlzVZ+nlUd2EGMjwioG&#10;yvOQ2BTcK6kFuyvePX9fBxyfeSQMXNiyDcXslSLq6iKVUXRqUpCwNjfjcbHbN6xm2G1dUaY6KW4v&#10;45MTVvDVn5du3+SpF6NSxfOtyK5ITmhkL9bI5Tq+wH3cVSFWZ9jikuquzckIT4+QWLsui237ueZQ&#10;1Zd8dS8YnTCLveop7BLTPxT3ZC80VrGv03tO2gYxJAoBqb0owkmnJQUJ7aNMvaXYm+4szH2B3V5I&#10;C4V46tzrgVzY9jF2ecZR+h1+76l7R2Hucb5tJrdfbDlJdRHtgWt7m5tuv51UF1tbbI3D8kXGZ+gL&#10;Fuwu/xcmPWQEfPUiYtXxbLHp4KWZd4bifnAKySYsGP356noct6HOh6sRnZYUfIAWSgph3Zyf/Sy7&#10;fdeYqCF8dRFfnXTNaalJG8Rs4UYlxs/nq5eg0aSx+4QLEF/dgghDoygrTnNkD766Qir8lm+INCgi&#10;0ysiO/ra5l1xW/5T7NPCUNwLQsaIdbPBVhHbWCj36ZSk4AMIxRdB3VuS/yoM1SAPbK+G2OJmsPsQ&#10;khWURho7kq6botPm8rWBgV5MvaG2uJnsPhHh4Uh1eb2vPgFk0eETpy7MTL2r1b94rpAUq7Ng9g83&#10;G8gszmu+ptiX0+lGEShgZBYiK0gZfPWBlY4/YYjZWW0abTmLcl9k13uwtOAtUr2NBdkHuX3iZ6S6&#10;6INbF/IIUl1sV1tFjCwhwN+QLTcItqIcPoxsQqQ2KYpgAMZrISdjMX3APrTPUfINqY/rcjP38LXD&#10;SoYYuthZ9hO7HlZHpHpYTWFVxa6LVRff89h12hx2XYhiudFM91aWfIkVJJ/erFUB2zQPoVx2Q+5j&#10;wewb0U7ZBwA0iihFUL7ZNPtGXruP0SD6j+KanIydpD4OOct+5ZKKB/2slgl8145UKqM99QojDDV8&#10;9S6yxFzC7tOmUaciUgOpLra03HuI16hTpqYkrYfSHup6rmarVaPXjJTVHlK56smK/wSz76n3FB/z&#10;9D1sRdbddKpRBAN8QlFMeq7PnhCwKhFra/JA6HQSkULZK7jdlcWf8eUY5PZ7a0H2IVJdnDjSN85C&#10;RqXpAnYoZSG3HimA/mrl8eofzkdcuMgynI42RTAwwZ54LWlywy1GSj+QL/AJQh8qLXiblAMQIlI+&#10;wkrX6wrZdWHs59s+smUQQFGE0cXNsHPQWfbL2CTbEvrGWVCq5Rp20LxgyQmgtGfbrzzxuSgoAsVg&#10;W9x0PtIwKKT9wRXyJyRtxybZE1fz1cfWjl1XyLkaKzVu35AtwH52bXb6I1jh8W1L2zwQ610olpY/&#10;QJyrUG01Kdo2hPRIFaaILlL6EloxYfXFdnuBozNEonzGdK54E9tTvlhbXOU9hQT0nJqy0kMutcNs&#10;U4LRZ3G3mIGePocuz7qLjjJFsICoCHzaJRijJZku3P/uKs47LSSTgLwACSL4rtkQ1K8o7ySp/4Hx&#10;limkKA/Y1tI36SdyXOYe50Mnj0taGIw+kVvQ0yfCItNRpggmthTlvsSXs0+K4R1wmCK7hSq5KQhx&#10;TJJtMSKMbi3KPQFCRXwr+gYDgClOnbj+ldr/gVygfu84OuFKuNT0m59+07CVWfeMXp+zw1OQoBUF&#10;iSzc/38Y+Q4hX8AqDREjyussI7Oqzd08p48w5CO8DB1limBCSIuFbDdS+wskRRdkEAgYSN9KkAHi&#10;QNqsrlckXT10Wda2qfcUHWWHIg5Fgb8iUosNX5V9H66L0DKWFF12c2btoQh/IPUWn3Zpf1XpD3CP&#10;IbVD7Chs7y6MjW50aq2Wy7X3FOe94g9hcaMwUPgB+OMhEB5iUV1xa/5exMgKJTFJLSuOOr/DSu2i&#10;aSnXFnSO7gs3HvrWKKRgY372c3wkAvV3h2hzX3Z9xMSCXMGj2UKIGfbvoSJHOi8pZIUsOm1CYR5s&#10;QJ6Q5TR1Rer3Kx8ufVlMUlXBldHpWuaag7XMvMddzLxdNcycx1zM9O015wv+P/8JF7N4v4tZdsjF&#10;rHslMALDlhT33Xt26nUg2uZO9krR8oE46b4IBZE+EZCPlKUGYYe5fRoVCtOK7PSHffULwpuckriW&#10;pNWi8GF/Grgo4/Zrj1f/n1SSWH7Yxcx4oIYZvd7J9JpRxbiGOZiSHpVMdnUlk1RQIanYCyuYnPaV&#10;jKOfg+l0WRXTZ24VM+amambuzhpmzSnpBIZ0YIOXZN4RGaumtgGKhsB4KNyfr8/N3B2IsZxv6wgy&#10;xOoJ9iluBhwo7dmqdgqRSCmJqEG0UHG2JIR3qWGGX+tkOo6uYrL8ICV/C8isqFsl03V8FXPp9U5m&#10;4T6XBFJ1fo0kG/Rtt00gEzI7Lx+Elew0WEhzxaeNElOqzZE9ha6PjNBIkorYVNxYVhQSIJfLFJ5A&#10;fXxlwR4XM2xlNeMa6mBSSyuajKDEFKzGuk2oYsbdVs2selGYtJA0g75xaqfylFvysw8gNpSnDmxR&#10;QokihEqaXldAR7kpVlecRBLssujpGqZqoCMkRJPvKGVSisqDuwIrqWB6Ta9iVr3k4j1pDFXMeYqW&#10;C0Q/4CMaRE1g1704LnaskLCTVOBwTEe5icDOksO1S0m1QYGE+vTPZWZPT2FuXWtlHtkczTz/SATz&#10;5jNa5ouXlMyPZ+TM2TfbNSq/vdGO+eqkgvn4mIp57Skds2+7ibn7Jguz7poEZsK4dKZTjwImVSKx&#10;1Qx2QLdFJC2h0MoUrRNZBn2pkPqcmzYLLjt8uf5Iad6Rpp6OchNsBVNLI1yTthYeJE1sGLuFSAGr&#10;o+51eczCOcnMzi1RzEdH1F5kFKzy06sy5uU9euYuN5GBxMpqi32S1vT7q4mElV1j7k7fftsC7FNC&#10;pGPVqO3cNnB+htsLnw8fTg3h1MyNlkARREBkiezH8MlDIDwhe09hV++tYGpxOTNzaiqz524z880p&#10;RcgISkx5c7+W2bQ+jqnrm0skrIGLncTnGrk6+/4omyaFfg1t6Lt3/4MIlI+waqNMF/P+YXf/yzMa&#10;HBCIIldgl5iowSBAX+nrKQIAJAvw7WPn6hMqMF4nF3qTALZ4zUlSpPL7P9sxw0dked1r94lVgqp5&#10;KPSjE7X0tKaNgC8kMSnZKEUzAbGjoK1ae8r1uxTt0qxHXN6rK/cWkGSDagnlxpXxXvdbPcjh8znX&#10;nnadhUarrcXYgv8mQvWIKfADbQ3PjJAufCeAqTptHmWLZoTWqDDhQ1tzsuY3f9TiY2+p9iKAzj3z&#10;pZPJW+omISys/Lj3C72W2OddfaLmFzhpq7RhmkRSItghp32VUWtzHmwtzz3cZp0lJvsMRRMCbjWL&#10;9zs+FuPCMucfZa+TfjdwkdOLAMZdni6eRN6OYOp/fo05d/YHpv6bLUz9uykhJawDD0Z63W96ZYVk&#10;ol64r/IDhMihhNU6CQvob7VMfKis4B1kjFmYkbqNnfCBookBiQI7fx+pzNtV/lanyxLnwlUlo9LU&#10;iVSn6zjvE8JrFyWKJ5EPujHnzp37u9T/zNR/tYE5+44lJIR1ereeaHgn+SWKcT2CfUujVxgpYbU+&#10;wqJoIUAuQKEPD+GL8zpE9WKHYynpHjuEVLeyj7f+6r5bYkUTSP1/hzQmLE/BiuvLVe4VWGRQCes/&#10;BzVEwiIp3+tmpq6FtAGhaoTGa+7O8jeDnRCWEhYFxV/bQL6oCnC7KegU3YfUrna4bSqpDck/8PCO&#10;iMAJy1N++5Sp/2xq0GxckFiQCAviV+6z9Zqe0hDREcSNBK1LDjg+5T8trf6pNeq2KGFRNBvkCpny&#10;6qcq3yd9bMjhJxRepfvE5KVetq0zZEnD+4fUwSOsv0r9r+8x9Z+Mc7dRBCwsJRHWymPeY9Jzin0F&#10;ewx0EUozTlI9kVK5BQcXCBZICYuCIggovjBmEOlD405MEhDzyuuo/2QtcfLDtSbYhHWeuH5+zd1m&#10;kN+E9TXPCmvNSe9xuXBCMjE/W1pZZPvFzzj+yyd/yKwydWkt38y42wv2rTji/Bano5SwKJoUQ5Zl&#10;buV+ZJO2Fh4SEzq477y0G72N0i7i5P/+FXnICOt8+ekoc/b9DpIJ65PjKrLRneBP2GFUwky+8TBG&#10;q+Im3FHwLNG38nnnN60tphZi7lPComhSkHwBxWaXwVaI23bZYTJh/fqGLPSE1VDqmfqvrpdEWNiu&#10;kiI3kCagr7FRKGWqy27I3dkWJm9LIiyZXK5XqNTJCqUqXsYK+dJGIHM/t02uUMa2+idlJy/1lAtG&#10;J8wS0xaZarhtlzzrTVhpJeWSCCQwwvqznP1PuSS/QrE6LGyhfY0LSAvbJoJ97w9koubWV2nkOl2k&#10;MkpM0RgUEV7XU8nUSBiLQxAIWKsHxY+PTtCk+p7k7eSQpuB9I9tQ++G2adZ0fX6oCCsiVh2Pg4ou&#10;Y5MWIMa/c6B1HBzo/U0E4iYpY0Ssda41I/+M+5394Xl3ifnlv8Wl5Rw1RFsmuuvoIuMSrolJTt/B&#10;LiZr4lp2X9oIU29uHb7i7u98sgd3P6vFtouIjV/AfYaIGOssCe3n/f3wMqXeHDPakpp9AM/refaE&#10;3NJvo2z22+VKZRzfuGn0xvZir2m2Jd/89/uLnye2HXd8g4Y+c9Ku90rMcMT5rS1L7zP0av8F6beQ&#10;YmA1N2HV/7CLOfuWVvT1Du2I8LpnOG+TJiBsVWLGNdKiTkCCCy+N2hVJV3vZAmemrhVrxJ52X/EL&#10;nnY4EMHBB+mkEocAcBsCGZKICqQ2/4nyd0ikirRpWoPvVOtiCQvZiS69PvcffAcTi56u/AiJc3Ff&#10;Yr9blUZXEJ9V+K6vqBvuOv9yl/e4P7dm5J1uRByx1jliww9Z0nKe97SLS887KbZdrD3TKwAkJrfY&#10;9jH2jF0Nz67Vl+H+heracoo/V2m0xD8+elP0CLHXxBifv1d7xuNi23HHN2hAeGNiNhk3aRV2iekn&#10;leyWH20+G1b9L//8y/guk0SQD94a4x0TawiZsKREaiDZ+BDtIRiEBSnK1Xsr3vNV//KN+XvYRBAR&#10;o7KO31TwjK92U+4uOoKVYqCEBYd5xMUX82yTtxUdxqmr7xWsKt6WXfxxIMEaw5WwsBJMzCv7RSzZ&#10;yGTeASfDmrCAUetyHuL7iC7ZkPsoX1QC0ikh1OEkWcOHR9ShOyX87cM/5Q1vKf06Jdyw3OYdrWGS&#10;d7QGeAFABiJ2XEk6NTeBPBkoYVVcHDfal0dCYyFv3KW4Tqxdl7XkWccnYtth6xYoYUkt07cXv0ja&#10;9rJhttlvCzS6bDgSlnvV9Il7+3dWynMaoy1TWh1h4QOZ/Ujpq3wf0ZoTNb8igzKcotnt8EGT6sP+&#10;w30ARAMNOmH9/hVT//k8N1HpAtJhzZ2Z4nW/AxZ6ExZkC6LtK7J2MpJeCdvoQAgLrkF8Wyu+gneL&#10;leGifZUfSmmH50WgxqYkLBRsZfnHVa4VscL4X2skLH+K+/5OtTrC+vMhlNHIwCyYOeZ55zedxyTO&#10;80QlcA6wXkGql9/JW+mOUMdBI6z6H5n6L1czZ9+JCorSfdhw73hYl1zvHXF02r3Fx8WMJVZhJPse&#10;n9FeCmH5W3wFXOQrue2jLmpqwoIdLb0isiOfwZhvkkRabEtBaDKZTKXS6kqiElLuZBvj2yJhgbzl&#10;SqWl1RGW53QLglFf2w1sKyp7x10CBTfp9+V13oS1fWMQfAnPnWXqv3uIqX83Nai+hKSQyUjSyn0u&#10;GKMFV6p6hbHsIstwvtUqbE440WsOwvK3XDg+eXFTExbKmJvyHif+YTXHXMo3SUgnY7pI8wDSNqoN&#10;ERajNUZe2CoJy4PkAmMlbCW+Piqc7pB+3nmsd3jkxXOTxRPWR729tVXf72Dq/50T9EgNSGAh1o8Q&#10;IlvIElAS84zlCBcNXRYkAdCzQdEuFI4ntzaKmHuuJROWkI5KCmHh+UHY8K8Ulb/S/UcTkW69xLkx&#10;cTP4Jkl0UtqDar2xth0nZbsuwtzXZE1cwy7G6LhpbYWwIO9o1YTlscFgtbBgd8W7km0QS73jYQ0Z&#10;mi2eSP5lZc799ombqH5nzv2whzn7XmXIYmEd+4fR614zqiqDvsVB6B6+sYYeacLmgv2zHy17TdI2&#10;72DVF0IkKZQUVqwd7MqHSk4HSliwhXkiV8BeOvbmvCdEHRa4V/He3gSWKSKM059FJdg3NawsRKZw&#10;lysUJqVak+4msqlSCEuhUiWiXURs/FX+EJZCqbKivXs7u0iU4T276CNDVOw497P1BEGLaRMZl7CS&#10;q1/DNXWRUUOkEBZOZ9HOff3LWxxhsbeJNYPiJ4gJ6ve3a493xNHSmhKJ0UZ1QbNRCRWkBOPeK3Ip&#10;Bouslh5wfCZGbAqUdI8dLKZPxCRLyjdWNAgX3asQPh9GEvm4V8+OhokfpbIIHbT8Ha2j4t1ACau0&#10;R+zQRiJNo8IE2YyvdqQDCr0paqiU1UVCbslXUQkpm9U6Q7WYdyBmErMJywOQiD+Edb69exXkmwTy&#10;X5MrWAED3WTsJudPfbUzxyffINUeSCIslsi2rsUS1nmhnlau7zHFvhwnhr63imQtFnIHtrR47tiq&#10;cu+z14yqgIlq5fHqH/rOTbtBjK5ICmEhTjpX1ElykSJt37lBBXGA4qsd7JWBEBZONUniVZIPK8Gn&#10;9aC3ql+d4veJWVrucffKpHu4EpZHOMpGbErmk77agbDbHGF5lNW9Z6deJ8JewaSVexved99lbnGE&#10;NWKk9wnhqHXVfpEUVjqj1+fscPSNGyMUlicQwmIr3T3gS2bbKDHIjtIz3HY4AfRJvMeqvw+EsCZu&#10;KXyO1BbuQGLkGKS27km6NwCbzh9mm30jThJbA2HhWUQQ1tY2RVhKtVzTbXzyIsgaxE5eRz9vw/vS&#10;BUktjrCcnYpEnRCSVg5wi4G0I69DVJ3Jqk4KdJz9JayKOssofwjLXmis8tUO8bwCIayRa7IfILUt&#10;r7OM9Lkq3Ff5Ifl71GS4t3pfB2KIdm+TbvSXsLBSaymEZbImrQspYWUXvR92hIUMOlJXG33nexve&#10;u/USnznnl9dlf6agP6pqCGHsKa8+pWvI4ozy779+hlhbqCslIgTKlyeURFX+0udcjD+2meYiLL6Y&#10;Zr4IC/6iPlOZnXL9HghhDV6aeSepbUHn6L5iVqz8q32DE8b1QEgLE9YfwnJPxldaCmHBETuUhAWf&#10;xLAjLNhNhHzFiH5hW2uID7J0fhKza2sUs2VDHLN6cQIzY0oqc+mlmUz/QTlMl4vymcoORUxORZnf&#10;H2FKUTlT6ipu6GvQkGxm4vg0ZuGcZOa6ZbaGVPV77zEzL+4yNCjvF8yyeztqu7ey68+QT/pIBnUp&#10;NqpQEVb+BdG9/SGsWLs2M9SEBadnUlvIQXxuCR8te03wQEilTopOSntAjLKdOJETU+8i6Lb6+7NN&#10;ajbCstgW+ktYIH1fbRPzyn4KO8JC4kwv5+ijzu+QuAJCSByTe9k+jtYy9uLQ6ktCUfgSqJL8Jv9M&#10;aZZxe3MTFvRd/hAW3HVCTVjwniC1FWPwhwO2KJOFRptntiXfkpBb+p2Ud23LLvLackIu4LNtfnk9&#10;wtaEO2GptLpiMeOEg46wIiwcgcMJetnhqq+m31/ykmtI/CT2idPYW/J2E51nL68KO8IautxJXF3h&#10;eRH5gCSIDFbm59ZIWNCJwe2L23b8poKnA/EpJGoH5XK9wRwzJi499wUx7xoKeK7I1L1N6iimrd4c&#10;Per8SkVvqLFm5r8RboSlVGsyxTwrOw6XSqMrFDO+LeKUkA98TtCQN5Ay6PhbUsv+FHV6SkppZVDJ&#10;Kv+CyoYQzyRJAJ4TQfFISu208sgOlLD4S/sRtumNTrbcBI9+fbWrGRw/keyeEz3KvaIZzy7u7Y2D&#10;s+rKhaLdver6XuidQ0TZaNWh0eaL9dGDLUuMDoq9ooPEwE0yS1grs/H4GU4eRbT/AHVRIOAUS1jx&#10;mQVvo40x2jKZI5Y1i1auZ+a/jvuXqn8zxSdtaHGEhaiRvMLJ51wNuqbi7g6moHMlU9bLwXQY6WB6&#10;TqtiBi1xMiPXOJmxN1czk7ZUMzMfqmHmP+FqiFoK4lhzSpyB3/3xN9RffsTFLN7vYq560tXQ1/jN&#10;1czo9c6G69Rd6WS6jK1q2PIVdGlMdogugeSvSw+Qje1YDXieFVE5ufkHSf6BUoDom/7IKDwOwmII&#10;i11wqimWsDjteqEdX9x6voJkFZBexKXpcpH2TKyiny/6KYkkEGnTM4k5SvKEhLzSH3hWWL97e3jI&#10;tf7axMS7reS/GqhrDlZ1YgmLtULz8s8EsYTyWdF/iyMshCDBdrGl+sPxTyQXMTOO14nnvLRGR+AI&#10;bAjhIxzF9WZlTKDj19oJy58y44GSE3zjxbeqgdsKojRwP09SxFE+4znAV781EhZCSbc5wgL6X5W+&#10;MRQfLqJV4pSSWxAuBe4d7OKPX52YUtbLMiKUY0cJy7tA3yaVsDwGcfjYwUnaGGO90pKa/ayUU8KG&#10;cfkzLE2bIKzIuITlbZKwkMKKGyBu3cuuevwMJ0Xw+r94Vup6nCziSNu9SumPBAh86e5ZIV12iL0H&#10;X061nccmzUdMdayYEKoYrh9zHit7QyhWFMSySP5ACavpCAvvRCiyqxS7kaAOyxBBzBWpjTBd3FYI&#10;S6XVl7dJwvIo4iFGTMgxlCAJg5ikAnBhIWmc2CGaxV4f4YeFwpUI2ZrwO0zg1NLIWggxXUNtkxFF&#10;IVgngJSwRNoj3atkX4k+gkFYcO8ROnCMS899SYIx/SNklwlHwmq4B3vGLgkE9A0OM1oFYfmLpc9V&#10;fc73AV92Q+5jYvu54rb8p/j6Wbiv8oOW+gtJelkAAAKtSURBVPyUsP4ukMz4Gq9ACcuakfeyXKEQ&#10;XDXj+B6T07ebTs4xGPbF6LBaKmEhnyNIV8xJoVKjzRGjw2rVhMWnlhcT5bPRlpBHD+bZZlDCanrC&#10;mnhn4QGhPyRsn0U+GYMYwrKkZu03xsRNFyKzxLyyn+F7R8okQxZW6kvjMwve4ksI8VdgPLlY4WhL&#10;Jay/NFkZ7lXlCR7S+ToiNn6+x2G8zRPW/MfL3+aNiXRV+kax/QxdlrVNig6ppQDxxmY+WHJKaknM&#10;NZShPVK1SWnn2XLB7iilHbbLaAd1v9g2vaanrEIwyPyO0RcjuSwkDlyiGrEqe7st21AsWsgcbZmC&#10;CcQu8AH8U5YgU2kMkd0wkZFQNDox9W43Sa3Xm6KHN4olJVaMKpOp3X0PhLN0VELKFmio/goMqGis&#10;aVLGqnX6CjGFnS8QUgyx7dhFJpcb/pJt2MS2ASn5eFiF1mjqBe0UxKbwU9RFmPtwM2kj2KHoZ/U+&#10;tQ1/IIQJb0zxCclLxPYjFGoYyUbbUbQIO6c1XZcH8oMuS6kRt9qhoGgRwAmcP2pnEoSU1zC6e7L9&#10;UFBQUPgFyBuECEuK24svW06Oy9yDjjgFBYXAtridDDaTi69MXQcXF9irEOcICRQgAPWViViKBgpS&#10;CsH4SvsdHzeITt3Xxj3gXmBXQSQG2IFwr/SNUVC0UcCQOuOBkpP+HnFLybTsASnUjeg08PcWH4d9&#10;hb45Coo2BhhUpYRUlhJeVwiX3ZC7M6AMye7VF/IO0jdIQdGGIKSJEh0Xvm/cGKnXhfAw0OtK0X5R&#10;UFCEOZDWSUy8I1/FH7cYMWF/xYRDCTRkDAUFRZgAyVc9Kd39LQiW5+/1oxO1aYFeX8j5loKCgoKC&#10;goKCgoKCgoKCgoKCgoKCgoKCgoKCgoKCgoKCgoKi1eD/Acw1Qljh/L9HAAAAAElFTkSuQmCC"/>
  <p:tag name="ISPRING_COMPANY_LOGO" val="ISPRING_PRESENTER_PHOTO_0"/>
  <p:tag name="ISPRING_COMPANY_WEBSITE" val="https://www.mbsunu.com"/>
  <p:tag name="ISPRING_WEBLINKS_TARGET" val="_blank"/>
  <p:tag name="ISPRING_WEBLINKS_TARGETMJT" val="_self"/>
  <p:tag name="ISPRING_PRESENTATION_COURSE_TITLE" val="13-zihinden-toplama"/>
  <p:tag name="ISPRING_PLAYERS_CUSTOMIZATION_2" val="UEsDBBQAAgAIAJRbE1OJc7bdOQMAAFkJAAAdAAAAdW5pdmVyc2FsLW5vLXZpZGVvL3BsYXllci54bWylVclu2zAQPbtfIfBu0o6bNjEkB2kAo4emCOCm7c2gpbHEWiJVkorifH25SLLlJW3QgwxrOO9xljej8Oa5yIMnkIoJHqExHqEAeCwSxtMIPX6bD6/QzSwsc7oFGSSgYslKbXwfqM4itGfAhggFLIlQxZklpPmQi+ETS0CgoJRMSKa3EZqMzBXdhZMxCgyQqwhlWpdTQuq6xkwZf54qkVeWWuFYFKSUoIBrkMRH0wCnpX47luhtCapl+AcC8xSC92HPivWA9QQLmZKL0WhMft5/WcQZFHTIuNKUx4Bm7waujisab+5FUuWgjGkQeuoFaG1vtaZBqKdsfMUDJeMI+fNlAUrRFBTOeYpI69YStnAPaa1LypMlp08spTaVpWq8XK86DpUJqeNKN+ANbFeCymTZ2XfuITmONlznVGWeTO1n4bg3rEnDeS3t+6kwXC7VKmcqMyf7iJ31ZPikd2VYuMI6GT62MpxbHhRI+F0xCYl7/d4pfmQUaKOa01gLub0zp0aMjQhwJxzshYOtK+4UjrtLFjsK5MPvnFzSWNUxalJdA9WVhKZKg9DNyFcqpevSTMsKQnJg9EjSg4bEp+s707UhzHSRX/61IdbroB+/1CvtcP7/343PhqYtBOMJPM+ZcdFQmAJrMJW3NqzLHNsLu3hUtSp2Q9Oz7DRv+mNSCDSVKZihTqimZGcnZ5AgqTIecSUPoHsH57AZS7PcPPokweHpOZaCys1Jgr2Dc9hcxJsTyM58DreSojbZqaoszZgf1+34vG0FOehFX4at+EJyvOzCuFJaFOzFaXp/Ceqpk6/5TsATg3rRG6BhY8WlWX3dHN+WrJvij6PX57s/j70o2ulco+PVa//19621PNid0G5La1iW3nKwVkFXpXdqp6wq+y4JrGmV67v9ePqb3CEP4j25xE9R/TCzJOoFe4EgAyvDCH24mqCgZon9eI8npmwdgRGM2WK9y53pzH1rwdsSYEzcm/91pWw+Fk1XnRrOtD5seusAflY/Gc2kUlQ8OWic67+nVrlZj7cSaJfZx/E1CnJYm7/jC6NlUUbo/UWX7PXldQN1IT34W30cb5BOE+1ONMRLvU0ibPbN7A9QSwMEFAACAAgAaqZQU6y+tBKiBgAA+BgAACYAAAB1bml2ZXJzYWwtbm8tdmlkZW8vY29tbW9uX21lc3NhZ2VzLmxuZ61ZzW7bRhC+B8g7LAQYaIHUSQokKApbwYpaWYQpUiFXdpyiINbkWl6Y5Kr8kS2feusb5BHaa33pyTf5SfoknV1SiuQmICnnEMAkM9/Mznzztzp4dxNHaM7TTMjksPN6/1UH8SSQoUimh50JHfzwUwdlOUtCFsmEH3YS2UHvus+fHUQsmRZsyuHv588QOoh5lsFj1lVPn5+RCA87456PDYN4ntmziI9dE/sW7hHL72Hj2KeO3yNHpt3pHryspNqBOJQ6I3+MbWLtimHjE/MIU9Ox/d4E4GxvVySPUGraR7vLW2af7CpMnfEufpj0TQdc4LqlBzRWp4uLUEiUsDRlObCjBeDYwmfE9T2DAKiCdqjvTcZjx6Wk3+nSS44yEReRxkUiQ4nMUVbMZjLNeYhEgnL4LywIQIM4F5HIFyiWIW9hgnds2j6o1+erXpuWSc/8kaP8SxJ2HoEZQcp5glLOQp4+RYftuCNsVeB9kX0j9LFLPGJTcOZ46FCn0x2nPONJDnCzS5nLNniKWL7tOwPfcCY27XS9SIQc7b2fEE/H3Z6MesTdQ/IC7VGHwnFWn7y9FopOQM8X6HQCynaj0ykGB4ywe1z6xHAJvOj7pyYddroGeFeR5lrkl0h4sxQqF+JzFhUlu6raVqduVYnweFxVgJXdPRZc1UkbzgjS7sy3nCMoZuYRmCXjGUsWyJJT+d2Pb9/evH7z9vtWMB7wydoGQhrpzasGQDZ1HausBb5NPqhoyyRlV6KdqDOhlmkDpas/2kkDe0863eWnJOANFE9cF6he8dT0dNVQHrGIrhpnskCXbM5RLtFc8GtdIyAVRAqJppkMHwIJL5KiNs/6zggDlSC7qGsaiqbKQWm6eFGWniK/lCmoy1BY5nKodSpuqe+zMgtLhklVrqCIhTJmItmvV31qWw7ua6qNgOP4CPxL14cCpC14Tey5Sp4XoOI6iSQL0QUUFiQcD7HZLBJBVUgr9o8jtqi1wsWn0KaA8o7lQRHrr95AvP4QtyJGOGXLvyKWPtwlD3fomM1Y3hLUxR5xwa8imoodRH3Nf7q8j5f3yfIeAU47lKF5NLTgH1VWDGR2IdOoQFcs4nE7oDEBehw3katqNfa8U8ftqzajSjVDM5Zl1zINt8i7GeY6YNM2HMgPg26Aqz66BgbaCBjc0pQHeT0YWIk17at0g8MCL32qK4XKtLjIcsimeBbxnGtrhToKCzTTzjn4kqOIs3mZEqBd52At+y08sY2h36Pr+mqxIgkuG8pBzn4xbTaTpMj4VirU2lShwSD5AYpOpztki4e7tI2UcwymsJjFbYTOCAyJZM5rw7UxnEJZXNWsVU0MmCpB0aKalxSr5kIWGbxRroHKpSOT7bdT4xFo/jY1sfWV0luiroa1qZjDpANE5GmtImgLBumr9Ho/MT/6A2xaup0/piBb6MGQhXMGHQRIFzAV2wV8C0Wovyn6a/2/FeIWsbzqBHtVE7H75MNeW3u2+s5XMoPlOY9neZ1q5bDK/F2sUKn+VROaHH03/eu5/ZtEZmPSf3J8tjaKNjGqNeKJnmoerW9tSbUeEJhnIFMJjCBRc6mhUtszoeYdiduINxc07cHWMmImF7K5tO1UAGds9nAXBzBf9NSQkAl0Jq+a43hDcLQ2P4SJPy4nlenyn7Q5hF5WNk+i15Tm8qek55kUOtEpP89EXutCnduNe65O7d2b7cZ4u9V5qEktMNkGwOl6B49EDPaHDTAnI7LyQNkutk7iFUmxYC90HGBwy5f3EU+gN2SgJoN2nOfQsHS8EM9jfgW6ld9jiH4ibt89RX95rNKAtYo6wHUON47KRgrvHhuPYBcGGgPbhpqCDJXvUUMhyB/lBot6qyHKllCU8+ASGvKFLJKwIVC5pvXJAANYdWaY+2PWUP6RFeVbVL39uRWIGu2gipI12C+2zHn2a2sQdYo1RnnFkfObvB5o0tME8nxnMICF9+KiToLi3rbJ8GBht4lYtU6vBJefbPTw90eLjGo3bGoC+7/J3srK1hjLGF7t1+ul6mZPEwZTio3hCPLPU3vRImFXsCi2QVhRznAmLmx6VeYaskhhjKAijzgiN0zlXBtUdUcENVkvbV/YY9tA6biqvMpbnmx9Y7L8lEBMoavGrc7wuMeuW2QtCJyammMf9/v6AgncGYngqhwnQthBg+omKZJT2RTMGGIbmsYjPB6KvC2gS8j6dkhdf+irBksy9UvDv7//WSdfXipWxRnqX/n8ufrN/9+210+Z/o3i4OXGTxb/AVBLAwQUAAIACABqplBTFR5gG6MAAAB/AQAANwAAAHVuaXZlcnNhbC1uby12aWRlby9wbGF5YmFja19hbmRfbmF2aWdhdGlvbl9zZXR0aW5ncy54bWx1kEEKgzAQRfeewhsIXYdA16VFqBcYcZRAkgmZUfD2TURtadNl3vs/w4xiFDF+Yl3VtYJZ6CkQRUucUTXvd7YMC169cSCGfMKCvOdKJjcsUWgjMnrZlB7Bcsr/8GN4a2E9P+IjXjDlQmcc6kupsJlc8rCYaWPdGlCPEdOAL5hz6KG3eMO1J4jD4wzsG//VuZs2mx3eaUAdIrkgqvlAVbrXcfQXUEsDBBQAAgAIAGqmUFME92/qqwQAAEQXAAAwAAAAdW5pdmVyc2FsLW5vLXZpZGVvL2ZsYXNoX3B1Ymxpc2hpbmdfc2V0dGluZ3MueG1s7VjNcts2EL7rKTDs5NaIlv/ieCh5FIkaa6wf12LbuBcPRK4l1PhhCVCOfOqtb5BHaK/1pSff5Cfpk3QpyrQVyQ6dWEnb8UGjAbD77eLbxWIJZ++d4GQEkWZKlq1Scc0iIH0VMDkoW997jZc7FtGGyoByJaFsSWWRvUrBCeM+Z3rYA2NQVBOEkXo3NGVraEy4a9vn5+dFpsMoWVU8Noivi74SdhiBBmkgskNOx/hnxiFoa4aQAwB/QsmZWqVQIMRJkdoqiDkQFqDnkiWborzBqR5adirWp/7ZIFKxDGqKq4hEg37Z+qbm1kv1jRuZFKrOBMiEE13ByWTa7NIgYIkXlPfYBZAhsMEQ3S2tb1rknAVmWLY21tYTHJS3F3Gm6OnmaYJTU8iCNDMDAgwNqKHpMLVo4J3RNxPpVDCWVDDfwxWSMFC26t5Jr9Wsuyedruf2Tva9div14RFKnvvWe4SS1/Rabi75Wrd9WO0cn/zovuk1vXw6+8eH7lGr2Tk48brdltc8vNVCWudYcex52hykV8WRDxlrjhnGoi8p45iqH3CpwWCycxoNwFMNhrE8pVyDRX4OYfBdTDkzY4zvGp6JM4CwqkPwzVESu7JlohisW7gUEB3DgGaZsfU6S4xXO3Nbt1Prt9ta6qWDmR5SOW6pgfrCrpe2tjPf17e3H3Z+mZsONYb6Q8x+3M/UN8e+O3UjxpJKQH3DRni24INdnsac9+IwVJGpJF5PTd+dzFy4B8Y5VXIu6smY9BUPMsJA9CHoUAF3ikbvjMkGSpYscor5yZHKbgiS9KjEQsUM0utnADrua8PMtEA1ZtLViFFOEA8rKZB2b4Fuf0gjPZeQWWST4uBXJr+xCyZINaKTPzDM15fy+pIc0JCalP9U6j7tA8pB5BFsKH2qIh6Ts7waPcYHLI+gN7kSkys5uSKokgs5lvGYfksGk78iVDSTKw4SWdcKf1hNMXskCWBEBQEj4IwwjUEngmkm2cVeHhPHKiYi1oYkKcvBADFDIL/E7IL0AYkAwoGO8MbBeabRKgug+CjgkGp9C0pNikFepIWz2am7b18QowgNRlT6jwTHAwQiNCvBp2MilbnRQzp8GmsgY1wLWDBdy7O34qeHITvDGO8nisYcvmYi5vQp4TNC7kCvMOSrsfKYwH/Ug9xmh3QEibsjBudTaLwVGIYkxcQFH+svk7OanwPQx+KgJB8T6uP1rwl2WiOmYo0ziQ0IUmj96R6m+pim09EA7wq0GAUQ5YJcK61vbG5tv9p5vVu0//7195cPKs0ao0NOE3NpZ1S7t/36iNYDTdjKNB9o4hZ0GyoSSZ4HCztd3p3mUG92PPeoWvOaPzS94yUAU/IXL2HHThqE5f3CtG3617YL7zvk+s+fWm7bzZOMyGurepRHcvIei8JZrgu/p2RE84m6I8jVx+zT8fVllKvboIKK/F1G1kfkYgtviUFa9fCe4EwwTLaVnfn/xmn47O45PU6rOQ3/Y94/two90/510v35Y/FpPxYXtvxF6/F8hvXcdvNNt1V/rqxfi8F0lD0Kzr0COvbSR9dkRTDJBNKaNPbZS21la3PNsZcvFQqINv/yXSn8A1BLAwQUAAIACABqplBTGPMY7YADAADkDAAAKgAAAHVuaXZlcnNhbC1uby12aWRlby9mbGFzaF9za2luX3NldHRpbmdzLnhtbJVXXU/bMBR951dU3Tsdha1DCpVKWyS0DtDo+u40t62FY0e2U9b9+l1/JHHahBQiJHzvOfb9OL4WkXqjvLcHqajgd/1hf3zR60XrXErgeglpxoiGXkwUPCZ3/Yc/i0V/4CCCCfkKWlO+VcZS2HoUgXGuteCXa8E17nPJhUwJ64+/PNifaGCRXSyBYZ3L2ZA1VMd8G/64n51F8Wfc3I9m09s2wlqkGeGHhdiKy5is37ZS5DwxoV2br422O2QgGeVvnRExqvSjhrQW0/xqPpwPz6NkEpQCE9LtbDKcfO9kMRIDK7Mf3fy4mZzJqY76uDFHtD1VVFvaaDi6Ht200TKyhXqRp/PZ1ey6Hc9x93pXPozLETT81Z2Zo/gPID+1ucjy7DMayaTYmoIecUbm6+QwQRK8fkiY3Zqvk2ASMgd1ClIxmmAbhEycFL+arw3cVkv/ZzgkInO3pWAvpglH08MoJGYw1jKHaFCsnE/txPtzrvEywXhDmEJAaKpAL5jhC8lVsU3dVuF+wzvlSQDyhgqxEixPYeriDYB1e4WfTu/tXAnjK21BgBL2p8DAWkGfsK6n0MBaQV9Nv545O3hPFe6xx3EKRdwT386P649e4ASXRcWKVeE1Jy3MPVfB0d5QYFKRwNgKa0lTMH2LBtbmQhqcxBRxsqdbovFl+mVw8cEmo6LBkcNrrVlZkaaaQZPg1iKXCoNB98pn6+vc4HEU93SoiV7ARhfourFqinkvwnKYZbfU/W5l2dy6p/ExueunRL6BXArBVL/neXgBcRv3LJ8yzLjGxxTkI9+IgGNjbyNxoUGdCxbuEp4LJ1qT9S7FmFpPKEvqOtvcwMif29RZnqcxyDkKgkKhyLrN4XZ0u2P4q1cU3iGpE1qcjql3uB0ntBR8YPAKACLXu/LmupVzpTnTlMEeirkSGGzGbalFCvXflLDRV12UgeUcRfohVEnlaDoFjgbCCsNqZjhPt+o1iZVNrDZSivlehVyb+MWcNGqtjUhr8FKq7Yz+pgpis2rlJLkWr5pI7U+u1j55socJp6kdQejQpWiaPI7DhMh8WayzCPjEXoVgHq5yszLDBk8bxQza8bCJYj3HU3aJF3S8kQDhhLXGi+AN+AmHWBCZPJWQ2qPQ4HZszBEfTjuwcdSnmY4Ggck1J+xJSjk1/51Mc6VFSv/Zveb+4fG1+BBzgRuib/wfUEsDBBQAAgAIAGqmUFPxZuSJpgQAAM4WAAAvAAAAdW5pdmVyc2FsLW5vLXZpZGVvL2h0bWxfcHVibGlzaGluZ19zZXR0aW5ncy54bWztWM1S20gQvvMUU9rKbWPxEwihZFOOLRcu/EOQdjfshRpLjT3L/CiakYk57W3fII+QvS6XPXEzT7JPsi3LCIwNESnMVrZyoCiNur/u+fqbnrac3Y+CkyHEmilZttZKqxYBGaiQyX7Z+slvvNy2iDZUhpQrCWVLKovsVlacKOlxpgceGIOmmiCM1DuRKVsDY6Id2z47OysxHcXpW8UTg/i6FChhRzFokAZiO+J0hP/MKAJtTREKAOCfUHLqVllZIcTJkNoqTDgQFmLmkqWbonzPCG7ZmVWPBqf9WCUyrCmuYhL3e2Xrh5pbX6tvXNtkSHUmQKaU6Aoupstmh4YhS5Og3GPnQAbA+gPMdm39lUXOWGgGZWtjdT3FQXt7HmeCnu2dpjg1hSRIMw0gwNCQGpo9ZhENfDT6eiFbCkeSChb4+IakBJStun/stZp197jT9V3veM9vt7IcHuHku+/9Rzj5Tb/lFrKvddsH1c7R8S/uW6/pF/PZOzpwD1vNzv6x3+22/ObBjRfSOsOKY8/S5iC9KokDyFlzzCARPUkZR6Xe4VKDQa1zGvfBVw2GtTyhXINFfoug/y6hnJkR1ncVj8QpQFTVEQTmMK1d2TJxAtYNXAaIiWFBc2VsvsmF8Xp7Zut2Fv1mWwuzdFDoEZWjluqrZ059bXMrz319a+vh5Bel6VBjaDBA9eN+Jrk59u2lazOWNgIaGDbEswV3dnmScO4lUaRiU0mznoS+vZincA+Mc6LkTNXTZ9JTPMwJA9GDsEMFau+gIS1ygoLkyF03Akk8KrExMYN8BrmHTnraMDNpSI2pdTVmlBNsOtg5gbS9OX6DAY31jALzUqbdIKiM/2DnTJBqTMd/Yl2vLuTVBdmnETUZ4ZnVfd77lIMoYthQ+kTFPCGnRT08xvusiKE/vhTjSzm+JOhSCDmRyYj+SPrjv2N0NONLDhJZ1wr/sH2iXCQJYUgFASPglDCNVSaCaSbZ+W6REEcqISLRhqQa5WCAmAGQDwk7Jz1AIoBwoEO8YXCdaYzKQig9CjiiWt+AUpNhkBdZp2x26u77F8QoQsMhlcEjwfHEgIjMUvDpiEhlrv2QjoAmGsgI34UsnLwrsrfS15chP7RY7yeqxgy+ZiLh9Cnhc0JuQS+x5MuJ8pjCfzGDwmEHdAhpukMGZxNovAYYliTDxBcBtmYmp02+AGCAzUFJPiI0wPteExythkwlGlfSGBBm0PrrM8z8UaaTpz4OlBgxDiEuBLm6tr7xanPr9fabnZL9z++fXz7oNJ2EDjhNw2WjUO3eeesLXg9MXUvzfGBqm/NtqFikOg/ndrp4HC3g3uz47mG15jd/bvpHCwAm5M9fwo6dTgSLB4TJnHRnPuj9hwPCpw65+uvXltt2i8gPmWxVD4tYjj9hGzgtdMV7Ssa0mKk7hEKTyx4dXV3EheYLKqgoPlfkk0MhtvBe6Gd9Dm8GzgRDeS3tlH8b+l84ILMHD0B2ZJaj//8x0ws7zXemn0vTelFXJx4Iljp9//23rN9/c1t+1oY7qy7PbTffdlv1pcqMFdPZN3G2n5a+7Cn/qjfzGc+xF341XcH12W/QlZV/AVBLAwQUAAIACABqplBT4LpIAKgBAABtBgAAKAAAAHVuaXZlcnNhbC1uby12aWRlby9odG1sX3NraW5fc2V0dGluZ3MuanONlFFvgjAQx9/9FIa9LmaiG7o3FZcs8WHJfFv2UPBEYmmbtjKd8buPgtNSjk36Qv/58b/elbtjp1s8Xux1n7vH8r3cv9X3pQZG03IH93WdtuiZ0T1F0xUs0wxoysBzkPz304t8uhKV8ZpQZTl7rHSNDu/GV1mGHsdw0TycJzFQIWCOaF+ItscMv2u5nfOqcrIKHe205qwXc6aB6R7jMiMl4929lI+doQPzHOQ/6JrEUDN99EfTsJW8Og6nQTgb21zMM0HYYcET3otIvE0k37HVOf7ALJveHATI4sq3bWFpqvSrhswNPO/P/bnfTgoJSsE57jic+JMnFKYkAmonFAxHw8kfaM24WVCHzlOV6l868INBMLRpQRJoVGk2D/vhoI6xwqtRzUbwitOw123JCEoOIG+x4mInbrhAIXliKtJEA7NQlHKySllSceHYLJQzhzW2bf9GOTN6EZery1/xYJbNNIpRa7PM6chqOFh9t0HaOEM0hmgKa3eNtrtywi6wT2lbXBfkCCgwMEcPo93ZY/YfRd5EbkEuOafFcT/t0YBO4PjWHJxTdE4/UEsDBBQAAgAIAGqmUFOUE7MiaQAAAG4AAAAlAAAAdW5pdmVyc2FsLW5vLXZpZGVvL2xvY2FsX3NldHRpbmdzLnhtbA3MMQ6DMAxA0Z1TWN4p7daBwMZWltIDWMRFkRwbkYDg9mT7w9Nv+zMKHLylYOrw9XgisM7mgy4Of9NQvxFSJvUkpuxQDaHvqlZsJvlyzgUmWIUu3iaOJTKPFIscdhGo4VNe/8Aem666AVBLAwQUAAIACABrplBTXrcyXvwoAACaRgAAIAAAAHVuaXZlcnNhbC1uby12aWRlby91bml2ZXJzYWwucG5n7XwLVFPXtjZWaz2tYr1tjyKvIiqiFRQQCK/URo1UBRVFRSC1vFWIJBIIkERrC7YC4WlEElJEjYCQKmBEILG1EiCQCAiRBIhKQoAQIgkk5P1vfAA954w7xv3vf/9x7x06hsa99trf/OZcc84119pZ+Xm/H3TZx6s/NjExWea7e8dBE5NFCBOTD7qWLAZakvnrSMDHAuRB6DcmVWyLEeBiUdT2fdtNTO7gP9Gd+BC4/tuZ3ceQJib/dnbm74KBSOskE5Ndjr47th9KCpX2y/D6kRCBypB4L3V5el+1jSojzzM6YvWh3iXX1mR8kxq2ufBczf7C/fxD5x4Efrn+mNuxnyK3b/ig/tDhl7G+v06trN1z/LTs7wnSGNgFqoi3iVuIbE+pQg61EZmQ5FFPJJajqme+bJgmOht7lwFcTPx/sPkI+Hj+8xbhzKXXijQL4OOc3R/ZC4HPVztWIWaaiy92ZisaZRh//OfA1ZnG8W3CtrQPvf2Ai4dTW4VeHTPPSKq9hG1Ni7zjZloTgNYXr1tfVh72d5kRoVmFKI4GbolSVP2J8AG0mFREE2C1Q8cFmsvXNzkaj2cb9zUbXQ+ZvekWwTL2G6RwXIrme7/OBIIx9hb9nttrUedYQxssfBMLjJm3tghPjwqMWnifTgQziCYbAhaZmATf6/3EzXe0wp2VraDiVIlwn4kwnBETMT2to+ry+JHcGNFd3HQ6zsVbRo+IVqeDVfibYu8aEh65DmB5N9Pxmc+r35dbnm64fZ3CHwMNrHY8Hi+3sRv03ZWVATLzkEeZw+nqdviAaygFLs5xYBjMGWjFC8YUDQ5HogwQpxlDNk58yB/bGXLqrxhiO5zc2sLCjy4vENRthhl1HOMgf+v1bvJAFZnqPFpji3ZqC19yUkA7P7zfWl/CQHquFaE0XXzMJC1HyxlsRg9KhxqIl8mV3mxsc0tYaw4YBCacooh9EGrlKnmCn7k159sZy5nDfrNMtrEbUauupxHxxn6Gm7f31CNfGPiXDFjUly0qeyhXqHS+KNQSBWkFdzLszALlCYtJhgZdxL3fb1ja5Ods4PrW4VPJXcjCVIEVpD7V6O7MFsrVPrQiZm9VkTZOVXBgI27oAcjos8DEhBCb+ntkc04Vzc5ZaGFuHwlhJwWBs4WSpZv0aL2qmn8q4s8YQiz0UY1CTkBz+TQNv11aw+zigtl3+rCGNvXgbwljsuH9fyGeOKyGxR+A+GWFm6VnYb80Y+ZOaCeUQaCT63En6lJbMTWlyINsiSOZmaPgi/gHXEDwBk4gLtmBX1XEk4p1qQIYHMX79p8h5bRAUexOqRQaNvgq9/w6229xhRkWsV+OMIox4IFQnGb6ckWGszS+tuRGAbMPRmf090XhPt9f4X254cZGMBT3o3+9vjfa2TP2naeYNmbnTeo8J3VUd3V2Hm1r++KrT5evrQvWWlylY2/PwAoEobBdRROVAXXB9QzXmhpEvbQhmApeY7fQP6vHjFmmPHoQh6sjobQgR4KE6jYHvTbm9kshxK91OufOmoVQw+lHO/3gUHpN13GpG0jEcf1gCsahy+DUgpJw1/Hwiy0f2YklyqSgunYiocuZl0Er4rM4uedPKt2dB2rIttxT8MFWtVRe2Ruz6fWQKa/ty9VsZDsJr1uU5G4P83IaKru8ws62Y6wB+SaELrnOhBA/Ow9xvXVs+AolSFv7Er8CCP7eSEfe2jLqy9MQvwGffNpq73RbhBx1S3mvrFctXmJicv909crY3KdH4ntsETWOM8q0h9b4HoT9ZCP+efEc9Ja3oeya0rHeF/NFGtFu9Rz4H9mKHUD+cQBiqGjt1OG3iSOiqDE67zr9Ywj7s2Xz5FBt7CJLf2CbA4+r33IbgJgCQch8JxjIcM8XvUMGcM988ObRE82ALdzPvyMEPEJ8+E4icOH33RsrAdlO10LW/bzWN3dtSKxq6xvGKquZPlU5NtDO8Y1LQcD/P1kKykW9AT36XXNOTf3HMzQefgDJut7/BvHvqxBnyaGYKZYbWffUvy9VWApOVZxfjh2+l6rnnYKRQkO5x17T/e68DZSZrGh3g4di1dVu4FcvrFPhDYUFOVEoTAjsi5kkfe7DNIv25ImXj6VbFJ17yFeyXNNbh53rvUOOzN6ewkhPwRjqQn/jWEcp3HSqdRPDpTFkXofaUriP0taanOWssicTnOuXz90jSqSZbgP3vTWRrs1e1y26nevBIf5zNzdCBakvLsGSBXASL6SppBcjSS5/bcGvtgiDoeqp5+raF9UvIhLVqaTesCdTh95ZBU0Xue0WPUr3R0+2l+g2yiVVr0fkt4fZCl3rRUQVQLNAC8fbkQvzttuTWwa5eTDorFTxgcW5BJjhtJqbRr7myhMi0U0KufldJ2X48xY+3UmeAc4rjpvtTeGzYeah9qoUbgfYLIYXFuL9zQb4wpSRG/59oW602Ofoq7ODUhyKrjiIdX4aZoHJ07ZhVIzvvWAch6IDN0PWQ/vbHKqDxt2AcPVohffLXStZc5RdTjJcdXey6C0XEdyPVllrvhYZLl4NwAwjrI43rSM/QoJmJTjUL/3MzD5yYVMZ61VufHjEqpZml/pMLyWq0GKfc31bmRzkhT/ybujF8tYzuSeEh6C/WWwahKbhe8M8D1kpxu7JL9+y2HeWG8EOMYTyxa/6VOKnQbPqsuxL/xhN/0DmMLirqdT1wSGPyWdaWrh3z/FH4xvBKcZCcHLSbF/mZmiZsDmb6a65iTkzUUWziPitsN+/qSiMgB7T2KZPvpp1aHxAlkkLPyWy9I+yU4Cunz/auTinF3OP09uCsXrQFkawzW0iQ2tnu4sdoQ+JKW3NetGjNP6viHJTzBbkuPZZhFV9w7bbxmOHqO9MhzSw1a7lGZ8l6nmv+kW7S3sHmzl9Dnk2p1CFTAfo7inwpdFZ27H5oF0ZGesrZuRbri7XCD4tYKQv3Qs6aLewdV1Dfzn45O7lFbPAA34g4Zju+cv0fM5V0OR0JAEuUiDl087fiO6KDcuOiL0QI3WzQQqCpw8kH9ocxoTgYqfH5Ucj8dsOW0UZ2AgX/8XFFo3IctrNkD+WKINnfZvISKdnbuByVmwyc4+k4f4mqkZH4jFieFrrq1w+f0p5uxdzK3B2HHWi5tze7DO3M76gaGpf1LNWuFSTbaCftjswKlId9qekBDZd76ZFTVk33U6fo4QzM48M++P20qXi6doXlOEnK5zw8WsPjDvbPitZ0Q6/zTs+Cx/femaL+edBoKvXjZv9/e8s3V9Nlm7FeT4tWbF5IWdMXn54NuqIiLPNp/c3r3D3nxguOpbu8wwEHW1zwGXJ71X0hsnNK5SBs10bHEYqoZTRJ1FPvXrOIIYrD2PDugfm/IFbQrMSuR1sdzB+zoIXXNVnoCXPxuSU8ScC9djd8iPzYCYqofUs+DOgy8jWgW9ctaeviSdVGPvZYbWi7UmRdNi3drhVk7dCJQCd1kh4lAIgM4fSZ4oZnkCuXinn0yLBYT7P0Ch1QMLw8K9M3eYgTu27/MoevBz/4km6FZggCC1weHGBtFzfVM50dxqeG2i0Tv6iqfr8C5ClPWKYtpOkADpZ6oVugdJZl1RMW3ocFIIwS2Ql5K3tDrhfTDN9QRtPotDdFbOZbZe64UpvczaHUBhiKEsYRiI667IuTphXsOdi16lVXJNhC2mFp14F+uRz1C0c1LAz0DGN2AtfAqjnFzCv7/OtWUsrKdMlTLXXVQgDlToWDGGP0TlqM2/uodluCA+XVGF1SCSBUSM3vyVf0J5oiXFGVdFcRXfax41lun6fuQgkdJVwclrEYsCcfxNd+EHRU9bLv5xVsEIczMDqnqRvJkuifz01Fy3HvAuWe7MHj2EkT48uJjbcGCHCzTwnzSuKX/J7ir+ZSy4b4fuuLjMlvCphmnmPa3vK6Km/nfHxjELxKQ6POsYAc1XMeXDd7XHNk8GGzBgUKeCytm36IFpyqHXFLtDqoTv41EL9aDzjzujZucxI7R3Olh9zqWaRrzUkjD458NUm0QPCJOq33gM7ANcbmZtWQkEfRFpYdpaBJ92h7cLhQghQoN62qM1jGlZBTfsPW3HGJjSZhylzyqEjktwnQS71ONbBFMnTktJzWQXMQk47iAsnl58ddgsM4X20G0yZM11vCW2bNNlzf1NmX+DUhUuKFyz81O+PVZvhvkX6pQQvH++pub7HdqX1TmeXw0Naj1OcTh4SeCSMXbjE5HN259tiEH/6+XGSJlfB6z0mK5hRhO7iuef4JYLPEwS2JxBqi+3O9ZUFCCE7BD7yQCalnbejFeWso2FaBSe3pfCPGuL+8UHaosqMT0HXxDZwkofy98d1eouYgEY9hPT980LL8/kvYlDHpGWzutdF7DD76GLPmCIEoU5vSNhYurepEDLoW6+HQD8m3Y1/fkyfWgTBpdeRekW1lNlAiiBMfO+6I/xZNKEFDktuPk5B9BcInucvWAcdCV/UkmAV9sSMFdYcBqw9OFtMvapph9cBY1kzb5bLsKu2eVkiukWyCKkerNxTl+nFzrA3K3YqHsOyuscD8cMHKmeFiY5gKp4ebSpYutksJFJVXd9QWQb+xW4hp4osKmm3oipn01edzumHtqaL3VnAZBWWb/u9XHnTsKG4Nwy8U8/vPHt1zkawgQdnBbSNomZCvc/96YOn4F2tfLp82n/CtTIDWq3toc929S/tLkUEgu9P2/cw9lVoTrDMfnIYab4uDpoNupF8wBR+Ncsd6D3n18C7gtS/iYhDkCzOXPTGdGft9lXztsTfV55gbYa+JFL/VcG3VjpbL9jGJM6WXr71s1llNy9ktuj7D9WS/4XQhgdHYHp5OydVEwXHPn8ETnpTpuL1zUwKAZPVKG917G+Y7LS7KSZV9BlX0qdv8KkKMdRH80imPy4UiGq5dA2dxZhoMpfVt01P40m421SMVEIzLhPKIr2o/ZEwnKEITken4KoVYHUZ+T7mtF5EPj6bcOD9pu7o34tLvnT8LSCNFO+exPZWZucxFAYDDCiIZZkeZcs8pdqVjqF9WDKOggoS3FHgC7SspHy+u4swgzIVcbsFd6RaIX9mpZBpLN6qFazNzlvZjT5QXOoYKaYhftwZ+oQmx+CwKXfIL76ERS1pjqWgeO4bayThW0apXbCb/XDzQo22XSrSeimD19faevNWdTvwgdUna1L0IDHzE3Rw3XgSuHJCRum2kt2RiOlReFqBRDXoGzdYxUzhqusqiQJjiIpyY6kveqwukzgAA1OihCP+EhbnskLLt2Y1O2sTkxzmsTsvfJLzWWXDl3Bo5PWGZo5K/8lUxlJQI1CGTgud6qSoIIcua1GezPlz4XAmkQzW0pARW6LFN4Lv4W6rfaZURQtsuHvq9Iat97rkUZ6V3XE4r8YCZrfAH3sPe7FZLb0zhKgjp/aPS6okURdbRbLVrghPvWCflSTkEeeOQnFUkcRTqZOVgu1xdngaeDNeUcWoCDY8wwXU7bV6NNYg3v/GmX6vXQ6KDb5C4rZekht24lbDpvGQHYuLJm5lBFOsTZokwrsg6ZOO7WbrEVitD22b6WIzTx7HOcsMtOamNUSDIEEGd8SFNYRi6Rlb1R5giNURY7VShRnToIP1nG2bcInA+tmHwPk0lzGY2k+HeYPx28SiOxQvumGCJkdmGDE1ZDdR8mCEHNPK4ToQqFo+J1Zo4Ks4b1PLD6esEZGOT5nyb7wcG7RdvEtqg9Oguk5qqIn/yoya18TMW2msq8ywMYvVAFQHB0epYNMN6geZm8IGwyTm1gEV+sYa25OakjWq7irkmAZEzfSojoTsryriW8qq9RgLT3DtVnuK9WqOqbeSjqrZr61vT0DU63P86zINKESoVZjWUPc2d52RQvyaciZuXb7j6j5JEWkNP01PX/MSiz/E4IJCm1WUduCfR9sNbQfM0amg1RFeiHUES+sjOH2+JMol+tF28OnJTHwlvKE9MI7aj7MKqw/OKo5RFSmyQoxVWrZ7rqKJSZIo4QF76kgoMJMNF8UPTP2dAsFjvjK6SqOuhEQpBRCrMKMeWf4mTzznpROXfojeiot+vhv04HuLDzW0xTcmdqpHs50H4HHOpV+bh2psoxFFer3wHi+7k9yDX2J2mMfPHV99u4nZQ5CIXDVd8vuKo7yjebZBvEFf6eTZMU2dzCA+WWsbH2l0BXmDA3BBcRT9GJPtj95rFi+/z8QJeqZV6FvBN5d9I0VpFUyjFe/AXn1EccDbWOf6CK83DPsPbuhs/XULfcuMz+sAStN/eIvk+pg6P7BrzUpV7KIWrv44FkGeYdbE9DJdXle59HA1SwmYxxF/wuKQ/L6WRbuzXtUBHpqh5IetMujqdxHzJaqFwYa2JT3AIkRtFsdTqz1b0frpp6uNPl1JdX2RcRWZcWqsEs41HhffTTfQyZDZDMTA5pBt1jjStZqVr0BgR6XipScuC3pFKNerKiB+fqzvcrq0W78U+Wi0bRFabcsIM42ICqoSkF174lJu92M9P7CndVvBzX156rpUPw6ngz7OAZ/V6wpZKujjGq21BHdPCb/Mb43FG9ens+GDgeCa8PCWwZMCGqJ/QuZMiAXvacVkqEg4JkpQzaAGYxvY70YRKFXdRD9h0i71JGEXn4OID7d+AuCunK5rxx6NrmW6eMJrJ4ZL0p9iDdj85uicA9fAB9eJox6uMlZFcv3NQppKiwNP0hKHZeJn6m6N8e9NtmeDpAKHTHHEbo+zje9iHJjfJk5C2PasK9las/Q8kig6z7D7WmAasXvButKmpPw25GbopJe4NP7gXH8PUXZe6deIz/2a8kOggxbljZvtVV2tx/GI/PYxeXrrRQURfzBGJPYS/Yb629wygNp7PA7VPaBBVp243g+TrM663fHiv8ck+P8U+od0U5D19PP0OHN/wpstw1mQ8sjXG1HOgPCTr4U4O/+rRv42Ydtqx00jI64pWbQmVuAszUqX+Q1eZ5tzrt95K1RLt0rWSmkUx7619iKc7VuG49rk4f5EAYmelHc9//U2+gyTWw1WmvFERoqCJEuN0qzx60y4/G5HfgY3yXtR8AdvrERNP7fnu9cKPp/69Mzf3oA2WH3gcP6NMbiQh+veYL5KXnJ/0RvDhS5fQHj4xpwSm+f/tuo/CLpdNPWkXkZPUbA9ZX0NeiXfTaDpoa0NQasFP+jg3xhoJa1vchydmk5XNcr6U7V8QTH9St7ZfhHOXM5Y8Xb8VBhv4dzrgxmO92WSkjevDP6THkNENqMHM93iQtEiQhzD8MdKxll+UmH6pDPZ0FtECNX8qeQXnGW8hWODhOHR6ocfgc8qaqkY/ZCttf5FkfX0q+V+jkekeWTNz3y+m3A3/u1q/3dQuoUv98DbC2AtyQ3VjkoPuIO+v1lgi2gqjZL33EJhB37Z5kkFV1JJggF6t6DnaP1eLbaBGogjBca5iUUe0hrd6cEE/ordZf2wk5SpWn5+8bt8J16FkAeWux5NHYP6YD2DhBxUEBtOkDIJ8X3R4imgr4IfLZezyI3eldR+ZQUVq1Y6SbVhEL+UPntakUJjY9eoHiqS1cellaMGTjcX9t+ctHi7cnNnZnftKkpN24dLbsp0ja7p4j3r3JXten9SXCtj8tT66E5CKQ6BNbrLMR6uwjY2HAC9re/YCfqgDAx3FVo88B8pe2v3M6M2dtCymhfXwPL1jUkTLxsVvI6vYjNaVmxUV+NYnRAgBR/an1bQB/f0ptxIXwqSYrXnbzVWlutjmju2HZ7FoGRaxqAM7idrDqwV0DhPY2x3JzS3nOnK+ng1M4/o6onxYlD7sdpeBEOq5O/OZxZ3IXoNHsy4gGTTd6WaPLurip91rcwUJB0u7hU/EU4+HTc+UZtFILRljf0V3nRiz8C9AtqhWkAzXgiwpHe9MVs8laUTDZWHB9MXcNisWzky/m+5tE0ibcPOMhJXsAvmybDex4vqDncZceS3okeeZTsDLQheUh6zN62UiOJmI4d9blBC57CeDqzZhn02EUK+0LUra6mXdOEFvrSGlZUJ8ct62ZLQNa32qgymMxhaomA5SO2DpzpSzBBnM995bFhzDPTx9aUWZj68qNbrRIGDpymoLNOmEqV55i6skTkLhRL6BBevgiO/jZ0uBPzq2jZTUOyVb6VOictA1X91oIO78KjwfZsEeOiN8KdAJIyYneNNabq0vAR+dKcDWPIsgqfnsE89ageQaUduuC7q3yacrOVnz2GsRhwcGM2fKO3GPsq7Lj78L1z/v9ES6X8iNPH7ZvUlxvSlIvA0DZek4BgeH4FjB1nGyaEjOCl3nffvcl27wp0j9qJGcVTH3gquTyeudDTohhSw6dqiIz5G2J7kXSI0SawaQ4Pf7hv+ltKMlsLoPpgVG0ZGCP9wJ94lazKVpUhRNli/5f/MW9gWqvNN9mkvVoXNqaeKmevizs1WkI0ryZ3OcKWsSsydQzzDthFX0gY6naXdR2AkQ71EvS1lAD9ruxpbCHvK5X3L+5b/AS2lp8wQWNEnxvZ2OFZNuynO1HdRdZdGRupbB5sHC0mJrZEc7Z3ZMEYdskTQJyVGaTtZlw4OsYIa0o0TuAdqAV39EiOa1B0z80MYq7uWF2ijVb04702RFEH3dJKGv4pTYWhbHjsXXFuE0dACGzvbP40TPbA+nchoFLSPfhkf3XDLipS7IgalKdFMDD3rAG311Fc1MbuMtwfRr4N0U3hzR9ZGCBtslBm6pWSV2VrTEFfoaM2BdbCocDUNN12rasITCbKAegND21TkZuTA9N3S2CEP6b2gaomQ4yoU6gzJxlGYsUjlQKaWkrhW/qdQa5+MTdRoT9IIMn6MutpYP+3GMH4k6zeMyaKPVIv1R2cTnWdyc5Qw48KfIZYPTuOS6XGCqNMtD3NscXJMq6oumM4WafgxlcEUowdk364rGQEgjAXCaUMEMYa2rV5gUAbpYydhlGBXbgu3rr0PSvdHf1Vgmx941VvGnM2fvA4QsEL+Su08Ba2q4TdzpdHk/APruDHAqkwdjPLyfoP+bdatEUdztTNUkKHqYkuKvIsNCD3XHlizIdOKIGJp3F8tTUDtYCcVon7clxUUAz/VGgFUEwgMs6oL1z/Q+bSq6FpIVWNEOZVxur4vKbk+c0KSzwIM1mC4F5BS0Tv+Vwc4OwLx20SJOtTSnENF9vaKNKYhACFb9jTIs8PBzfNB1GllEi82A0YxiDMCGgtOnv4rE890ooU+l+Y6RYjJJJBIPqHrF0LNQfIo7eZjMal7DkqqJEIlMtmYYIV06KoiK65hyAreCqe6xt4Op2pml2BXje2Fg0bkUGwI6IdbJK4feOc/Dk92nu0xzYkwoMprYrH9rB3zqM7JNRrO3RYuKNbr6tCTBERy/WljQqtYXsPCQ4eFd6X0ziRc5cSEUIIKTbuK0qeSWUKUIqGpxKDUSv7RkMvNEJM1fx2vHBtx8vuW9y3/K1qAJeGwWllG1jhSjOPJ2HnFEVCCcXAvuDcdDWu99XJd8dwzqOUgqp7FpTiarPvnO46hurpSxPWoo8VcNJbzF7hJa+MkJy5UX0ndC1v6bXKySE0UT42pfd6+PXv+OVA1Sv6zVeiZKhsxDaelTbUV6eslHu9KO3G2ouc4fKRQOVpB9TP2J5DmT5FZmvn2gWJm5Uqbs0vpc6kwvPkAbC71OAlvzb7ILbU0QzydrYM7spaCRuclkTSLqffi/n1xD4ZsxI8vrXSDaXlcirj9AUckSBrMBAr70Hl9ZNl5WwdFBHDKzLeP7r/esShyE6Qik3vpS82lHva0rfV9oFP4GNTAbYOcWaU9vxwbnay5MY85UEjMvF8SeHoA5UNbYci9ghLxRz66C27URmU3f4Gw+wgjVSseuyses4Gw75Qil4I+mlHt3KkI4GErTU95wda1BHUzFJeUHNr6UNG6iXH2+K5iVPLiXx1TJ/bQKFFfnRz094MT/KWT+bYYp7uTYrEWha1v7ClhFufcDLnZjzVWD+kMt655jaPUqf3LQYODx0A/jNwpnzfjWCKcgiw819hBdmU1t1x0KiZsF4aB5RN8fsv+XCr/TG6HLVQn1D5dXJhhb0+JWNQaqxJPAQWGvVikRWmlDb3ZwLodVuU9ntrvIMD1Y+mGi6XY5haB/y4y6ni1tiF/XuUBSSNaHMs9sGbh4zEdPcPSzM8pKfzXmEd7zEN4It6BTWoPQiyF5qTLgKqErrxnucy87TdI3OUOZoec7raxJawIJ2EGRUWQMdgY2p1b3WlEZaKLp+zf5vlGt43dwp1pl7E/HrPnsoY70nIzLNQeuHu8Z07mXpGDe8AGYYNh6xSBIWm4gzrk10RWBt4yyPVcvZ7GC+OI5Kp8lnKK0Hh9jvKBiOaWDhczkKb0+HhAlSAtK2O1foULpm6vJ4JScCDCK2g9/Pgovhnk0pOh6iYn3nL9U7j71xlIs/gmwR/dMwZvFM6zACad6Poy3L1ld0friNmxyEE/P86nnXROBI9fKk8wmnnWBZvDEUJ20vU9rXra9vWE9tja0kinKuFEDWtI4no/Q1XAL14GqmtXruJJaWQkUG3StbQUUYMh+hqRizX0hRoT42PmFd9aU5AZxOm7jFrbwEjyKedQu7BvwZHhn49yZFB8Bkg62QcQUOtF2tLTiPC9OL76AThoPUzFNcdf9x2U0jiMEfiphv6+wHpd0o9+DnyjxT8OqM/YUQ71vzSmO7JsxK9jsJaKwSQPbKLqOmOrFWfR85RszVbM7D+qMMbRChgdrWh3E2g1mW4DSTIvCLurfI5Cf2JzS86brxoKvu5KI07OxLVlMiKUbp1OJF4usaudgBIC5hQoX/p6P3vAPAwR1FTk2vZ661DxkyN2RDnzYrYB3tyislYPL2e4TQpPhbEjDs+LfHhla3YXTpBGnJA8XQ5Sf0Wa2c5MmQmaYofSeeUu28ZOLLpI0hUidgCa3p0XmWIrhOavio5m53HqYwR4iJ+P7j4QGSC1M5xyUjwiL5+/6BHPJCrVwJoCmdbGzvoskbZXVJO6BQEWhutaEpChrXAG4se/coVkFcPfzwr/m8XN7DB6C0Jx+qkRRn1V9dtXJ8hloNwqyvtNxffQ76HfQ7+Hfg/9Hvo99Hvo99D/36Dvq7JtfXPX+nKfHYc3TumP7Dr19oBb6OsDbqf+78+0vWZnt2X2KBtdz06E06frjeJ2Cn26vQiv/4M8kDptbXBcCbOKsoJbJVqBAeJlb47UPW5MI4KNDIOgCN+gs74Z1hJgjweDAd0f2s91IOAkOHKWrX+lbuZIMcXlrazViGJNh/s/NUaWNgcsMzF5nj+rE7F/fPk+KvbXOuYCE2LnOx3OVXtMpd9818yb18wEmlP/odl15oBcu7/hKfi+usltQGewZ+r7OPpSvmQKq0o0avl89R1rrZamb4LrhlScEzSwphScLJN54JTGvzMUnkZdI+4C2chknHnli+KKAuFhLlrZGq6+AKa2k/WHGgU7HYokNQo5st2iPnjcFu+M1x7yQ0/6blLFZ8wQCTLAN/k+qPgYwl6P3q6bYGhVcdjhdAP795UdpUt96tgbHJ84Dwmtt9GmZr5eHTr4qUQuK2BIdN5imbctNPxVtPGyvS3ndN99CaKCttVjUrCzqogfTSOwhD5r8J62/n4cTp6WVCdB1FX2YePcCKCCXsXE55bO9Wx7j0gUKWCRCVEw/cO+3CZgwIuEO+P7Elz+3AD1uW0RiyTzw0MM7U7Bkz46mkEpzYvR0UaYBUutYocBYYmkRALEGCJ8oP8VkHUX3YDua9QFSxktS79Wy8TPRPIohzxye3Y1NWwcSUpvWPaJiTtDJwjMPXvkizRi+7jzg5qO51cstnUwzkXhe7/rMOgjjVkgp41yeMfiX+sdErnoRNCk4HFSvyF+iBNqrI4Ya9mNHEO0j9WQIjnMO/7GIbKgYUJGRyqmjNN+6Ab3GV3Oto0mWGmOeZg8VE859qyNCXxcagoq7Vagzm6sXilzBn17rTFT7AAa/d7r5I/ekRd2gjMyjFnVK4aqWJUDu2RVRodyiF91cl1vjGd7Mb6SYKgwTg3hDAqGxrDOGIT9STl2lzljszDL5K8S+we2buKWGSwnF5iI3d6dUG2PdByI0tBqLHJt7ZtWDow5m3+lORGuS/RiZiO5uJUcTHPLR3IlY70njJPVjBbV0uI4rJFEzP5XW6slFhtVeUzEcHK6nz/zdrCYL0tVoYRXQ1DbTJ7r3nl8de/YY+0tzJLxEET4Lp/PbmiWs+LN9jaVkgJ9bCmJM95XClIKdk45I652s7x7srvScu9LluQ3iMpV3VTcKQ+EhXOoYT9Z89INnp5/E0zFCAzEhLYQbgunR7jVS+gWDChDMGr35I6Xzwhrze4KPWfduYvY51eBW8DxMXPlCWIXZ6L+/NaPdauz+KiU5r1zMUFn/jiEUC9pKAwD3EGHTTppzNzhBy89YAUzgjzRt0Gbxx8EK1ZB/LKqYpxC2xy6PMItcFkjjp4owgRCT67OAp0lodYeNCbm0UiHmRaAtnJclG9nyExssj6ZCCvdE/qEtrLH2eyzpvHk8/4hBkunOKHMHaf0v56xtpphJA5Y9yKGEfFcdClAYMeuK6iU2L2/eI33YT2pRvgWAW0CGN9tdf2Ge4lF3tb8A65o1tMQyE6fRXWE0kNOz1PHVhomwXVjWwdF2vFONlkPklzpTWii5YkulupuL0df+sLkDFb609W1ljMbYcTuEA7T0fi70dub0c3o3oD4sXUMMQI8EJQYI+bMGHPMo9rpuZcQiTA5p3h3Gtn0TGCitzVej7pJJJci5FHO9cEzftQTwlNXg6NmYvFktW2O6YdAKM5lqwcSddLYRWKgA7eN7c9sq+p6sMcTpxTfDovkHrOH2rUPnEwYvmU53zmGOYYxThx9+rHjQOo4kpwCA20WLzgFhIvSvEJuBqpWMOWXy5Nu0wKnCBLja6rMVnjnSc1WO9yQdkL+NyBC300KFjk56y+0R/koCosERr2AAaRG+gR9Zv+jiGwYIdMbM7Z/lAWYUytoOzsmPaz/yIoh5x3vYl0H2BV2MzI3aRQ8lZRzDOBdDQzt5Yn1AjHnSojVPBF9L6Q0Ad0yxqmnbx3h1AU/+mJTADAgqynGNBNkFs87mgOWaZYdARCQtywWIE+vLSQVZxWGRNVi20baHT6ZZ6vxVyyGjkWDk4KmKhiaCjfG9CVG0syXQHdz7gLXDOyeLkhbMb6scfOtFv5Np+EaHnUD3Gm0LY4yY4PEgo4N8AVFpESudGYkMKvxq37pFc2O3i9QS4RVdZj8XpnFCSQMPBUATlAwcTpm18rfO5HDJYB1A7GfBGh1RRAnpXBJYe+UFiApfp1gTw5Od7f9halpc467ei/xgE+ereOaALqVfkCmH2gXg43qkU++GwFN7q8Wh8GyUluQFbiKw0Kt7l55N6wOA5CkDAM+Fujh8vLPMTmQ3WbPy5/zx8rz3ICZ31CynjGe2EAi9rASsDomLlXzwdFkU++n0xYeh2dM+MtrVvNz1UKfiZ/9U40VjK31JBdNh7W+4y2HRMzXE1UIa2aSxexsDkgygWS5yErkRZcjOaUkS02snzd+oYl77azDbEk5ddiHFtZAmkAiGmq/5TSmt0b1E+Ub8vuU02oPZ6uPTM6cfFd/gL5kJKcqTzD1RlWq0ihip1tqvxAms6XZgr218iLK+PE4xTN44yjaYrZamFGVitNL3Mjqtii6sf9BsB33QxOTqrfH//tONYNEfBv2MWzWF2YRM24qwyUGOxw3wwGFklgMOFox/cybLzLf52Yjs5aLvKAV1rpCTn1LlChVtAmmNtgj1SxORCS5AqiUgimJAkyi5uW+3IMGt2tAKcUuA1+ftOhXXQA7twkViE4gGDJlZI0b7/hvCPoKoKoZxqjqBY1qdiLdGbPCbsSDZVwvxJmXj28T/lnmk6+w8BZeACt+Z5K1feI43GY0zK8Is8Fp5ldQ4t78SIBJksW//lmVJa/LuIefvS7aTJLWvK7KTPx//Hd/k2VtX58Oh4z/+WE4GQg54I/vTr8dVd9898P/AVBLAwQUAAIACABrplBT425WeU0AAABqAAAAJAAAAHVuaXZlcnNhbC1uby12aWRlby91bml2ZXJzYWwucG5nLnhtbLOxr8jNUShLLSrOzM+zVTLUM1Cyt+PlsikoSi3LTC1XqACKAQUhQEmh0lbJxAjBLc9MKcmwVbIwNkOIZaRmpmeU2CqZGZnDBfWBRgIAUEsBAgAAFAACAAgAlFsTU4lztt05AwAAWQkAAB0AAAAAAAAAAQAAAAAAAAAAAHVuaXZlcnNhbC1uby12aWRlby9wbGF5ZXIueG1sUEsBAgAAFAACAAgAaqZQU6y+tBKiBgAA+BgAACYAAAAAAAAAAQAAAAAAdAMAAHVuaXZlcnNhbC1uby12aWRlby9jb21tb25fbWVzc2FnZXMubG5nUEsBAgAAFAACAAgAaqZQUxUeYBujAAAAfwEAADcAAAAAAAAAAQAAAAAAWgoAAHVuaXZlcnNhbC1uby12aWRlby9wbGF5YmFja19hbmRfbmF2aWdhdGlvbl9zZXR0aW5ncy54bWxQSwECAAAUAAIACABqplBTBPdv6qsEAABEFwAAMAAAAAAAAAABAAAAAABSCwAAdW5pdmVyc2FsLW5vLXZpZGVvL2ZsYXNoX3B1Ymxpc2hpbmdfc2V0dGluZ3MueG1sUEsBAgAAFAACAAgAaqZQUxjzGO2AAwAA5AwAACoAAAAAAAAAAQAAAAAASxAAAHVuaXZlcnNhbC1uby12aWRlby9mbGFzaF9za2luX3NldHRpbmdzLnhtbFBLAQIAABQAAgAIAGqmUFPxZuSJpgQAAM4WAAAvAAAAAAAAAAEAAAAAABMUAAB1bml2ZXJzYWwtbm8tdmlkZW8vaHRtbF9wdWJsaXNoaW5nX3NldHRpbmdzLnhtbFBLAQIAABQAAgAIAGqmUFPgukgAqAEAAG0GAAAoAAAAAAAAAAEAAAAAAAYZAAB1bml2ZXJzYWwtbm8tdmlkZW8vaHRtbF9za2luX3NldHRpbmdzLmpzUEsBAgAAFAACAAgAaqZQU5QTsyJpAAAAbgAAACUAAAAAAAAAAQAAAAAA9BoAAHVuaXZlcnNhbC1uby12aWRlby9sb2NhbF9zZXR0aW5ncy54bWxQSwECAAAUAAIACABrplBTXrcyXvwoAACaRgAAIAAAAAAAAAAAAAAAAACgGwAAdW5pdmVyc2FsLW5vLXZpZGVvL3VuaXZlcnNhbC5wbmdQSwECAAAUAAIACABrplBT425WeU0AAABqAAAAJAAAAAAAAAABAAAAAADaRAAAdW5pdmVyc2FsLW5vLXZpZGVvL3VuaXZlcnNhbC5wbmcueG1sUEsFBgAAAAAKAAoAYAMAAGlFAAAAAA=="/>
  <p:tag name="ISPRING_LMS_API_VERSION" val="SCORM 2004 (2nd edition)"/>
  <p:tag name="ISPRING_ULTRA_SCORM_COURSE_ID" val="B7124F7E-119D-4B50-8090-072D31B4359E"/>
  <p:tag name="ISPRING_CMI5_LAUNCH_METHOD" val="any window"/>
  <p:tag name="ISPRING_SCORM_RATE_SLIDES" val="1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ORIGINAL_SIZ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}}"/>
  <p:tag name="ISPRING_SCORM_PASSING_SCORE" val="100.000000"/>
  <p:tag name="ISPRING_CURRENT_PLAYER_ID" val="universal-no-video"/>
  <p:tag name="ISPRING_FIRST_PUBLISH" val="1"/>
  <p:tag name="ISPRING_ULTRA_SCORM_COURCE_TITLE" val="16-toplama-islemi-gerektiren-problemler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İSPRİNGCLOUDFOLDERID" val="1"/>
  <p:tag name="İSPRİNGONLİNEFOLDERID" val="1"/>
  <p:tag name="ISPRING_OUTPUT_FOLDER" val="[[&quot;\u001B\uFFFDNP{06CC7BE6-5ADA-491E-862A-C0C1D4128EC7}&quot;,&quot;D:\\ders sunuları\\2.sınıf\\matematik&quot;]]"/>
  <p:tag name="ISPRING_SCORM_RATE_QUIZZES" val="0"/>
  <p:tag name="ISPRING_PRESENTATION_TITLE" val="16-toplama-islemi-gerektiren-problemle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C65BECE0-F12C-468B-BB8E-FB7A025C2E8B}:36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BDA8E6ED-0811-4268-B933-1CC1BEB5C67C}:3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DE3FF51D-773D-47F0-9435-8541953008E5}:30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54F18A5-90F7-4B66-A4D9-4AE98378AF9E}:34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72BCC51-B765-42FD-8899-F01BC49924D1}:36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5C5D9E02-3BB9-49D1-B835-D6EB4FAC72D7}:36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C46CE490-EB30-46B8-A4B0-2E41FD47FE0E}:36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CF73A42B-E817-4D65-832C-C3E87DF620F9}:36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5B936752-2D63-4843-AB0D-8C17C4543D34}:36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CC3A00A6-DC00-4E2F-8BAF-AC4CE7F64691}:367"/>
</p:tagLst>
</file>

<file path=ppt/theme/theme1.xml><?xml version="1.0" encoding="utf-8"?>
<a:theme xmlns:a="http://schemas.openxmlformats.org/drawingml/2006/main" name="Office Theme">
  <a:themeElements>
    <a:clrScheme name="Colour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A3A09"/>
      </a:accent1>
      <a:accent2>
        <a:srgbClr val="2E6452"/>
      </a:accent2>
      <a:accent3>
        <a:srgbClr val="323F4F"/>
      </a:accent3>
      <a:accent4>
        <a:srgbClr val="89721F"/>
      </a:accent4>
      <a:accent5>
        <a:srgbClr val="385A50"/>
      </a:accent5>
      <a:accent6>
        <a:srgbClr val="44546A"/>
      </a:accent6>
      <a:hlink>
        <a:srgbClr val="0563C1"/>
      </a:hlink>
      <a:folHlink>
        <a:srgbClr val="954F72"/>
      </a:folHlink>
    </a:clrScheme>
    <a:fontScheme name="Real Estate">
      <a:majorFont>
        <a:latin typeface="Myriad Pro Cond"/>
        <a:ea typeface=""/>
        <a:cs typeface="Angsana New"/>
      </a:majorFont>
      <a:minorFont>
        <a:latin typeface="Century Gothic"/>
        <a:ea typeface=""/>
        <a:cs typeface="Cordia New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4311</TotalTime>
  <Words>673</Words>
  <Application>Microsoft Office PowerPoint</Application>
  <PresentationFormat>Geniş ekran</PresentationFormat>
  <Paragraphs>136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20" baseType="lpstr">
      <vt:lpstr>Angsana New</vt:lpstr>
      <vt:lpstr>Arial</vt:lpstr>
      <vt:lpstr>Calibri</vt:lpstr>
      <vt:lpstr>Century Gothic</vt:lpstr>
      <vt:lpstr>Cordia New</vt:lpstr>
      <vt:lpstr>Myriad Pro Cond</vt:lpstr>
      <vt:lpstr>Roboto</vt:lpstr>
      <vt:lpstr>Tahoma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16-toplama-islemi-gerektiren-problemler</dc:title>
  <dc:creator>www.mbsunu.com</dc:creator>
  <cp:keywords>Matematik Ders Sunusu</cp:keywords>
  <cp:lastModifiedBy>Muhammet Bozkurt</cp:lastModifiedBy>
  <cp:revision>497</cp:revision>
  <dcterms:created xsi:type="dcterms:W3CDTF">2015-02-03T12:33:20Z</dcterms:created>
  <dcterms:modified xsi:type="dcterms:W3CDTF">2021-11-27T21:23:50Z</dcterms:modified>
  <cp:contentStatus/>
</cp:coreProperties>
</file>